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5" r:id="rId1"/>
  </p:sldMasterIdLst>
  <p:notesMasterIdLst>
    <p:notesMasterId r:id="rId4"/>
  </p:notesMasterIdLst>
  <p:sldIdLst>
    <p:sldId id="325" r:id="rId2"/>
    <p:sldId id="326" r:id="rId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FE4"/>
    <a:srgbClr val="006529"/>
    <a:srgbClr val="C0F2F9"/>
    <a:srgbClr val="B8E7F1"/>
    <a:srgbClr val="F0F0F0"/>
    <a:srgbClr val="F4F3EC"/>
    <a:srgbClr val="E0DFBA"/>
    <a:srgbClr val="ED1C24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79B5E-1A0E-4F47-923A-7013BE32F2D6}" v="9" dt="2022-04-14T19:00:46.153"/>
    <p1510:client id="{AABB993A-942E-44CE-982A-7AF47A152E11}" v="2" dt="2022-04-14T13:35:14.659"/>
    <p1510:client id="{C0D65905-C3C7-4876-986F-4F3B4545D18A}" v="120" dt="2022-04-14T18:24:21.104"/>
    <p1510:client id="{F75D372C-1B75-43CA-A8F6-927328178A30}" v="297" dt="2022-04-13T21:24:55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4" autoAdjust="0"/>
    <p:restoredTop sz="94717" autoAdjust="0"/>
  </p:normalViewPr>
  <p:slideViewPr>
    <p:cSldViewPr snapToGrid="0">
      <p:cViewPr varScale="1">
        <p:scale>
          <a:sx n="77" d="100"/>
          <a:sy n="77" d="100"/>
        </p:scale>
        <p:origin x="1344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Krug Nawa" userId="e14704719858a22d" providerId="LiveId" clId="{C0D65905-C3C7-4876-986F-4F3B4545D18A}"/>
    <pc:docChg chg="undo custSel modSld">
      <pc:chgData name="Cindy Krug Nawa" userId="e14704719858a22d" providerId="LiveId" clId="{C0D65905-C3C7-4876-986F-4F3B4545D18A}" dt="2022-04-14T18:26:06.295" v="358" actId="14100"/>
      <pc:docMkLst>
        <pc:docMk/>
      </pc:docMkLst>
      <pc:sldChg chg="modSp mod modAnim">
        <pc:chgData name="Cindy Krug Nawa" userId="e14704719858a22d" providerId="LiveId" clId="{C0D65905-C3C7-4876-986F-4F3B4545D18A}" dt="2022-04-14T18:16:52.293" v="237" actId="14100"/>
        <pc:sldMkLst>
          <pc:docMk/>
          <pc:sldMk cId="0" sldId="283"/>
        </pc:sldMkLst>
        <pc:picChg chg="mod">
          <ac:chgData name="Cindy Krug Nawa" userId="e14704719858a22d" providerId="LiveId" clId="{C0D65905-C3C7-4876-986F-4F3B4545D18A}" dt="2022-04-14T18:16:52.293" v="237" actId="14100"/>
          <ac:picMkLst>
            <pc:docMk/>
            <pc:sldMk cId="0" sldId="283"/>
            <ac:picMk id="6" creationId="{00000000-0000-0000-0000-000000000000}"/>
          </ac:picMkLst>
        </pc:picChg>
      </pc:sldChg>
      <pc:sldChg chg="modSp mod">
        <pc:chgData name="Cindy Krug Nawa" userId="e14704719858a22d" providerId="LiveId" clId="{C0D65905-C3C7-4876-986F-4F3B4545D18A}" dt="2022-04-14T18:17:18.103" v="240" actId="1076"/>
        <pc:sldMkLst>
          <pc:docMk/>
          <pc:sldMk cId="0" sldId="320"/>
        </pc:sldMkLst>
        <pc:spChg chg="mod">
          <ac:chgData name="Cindy Krug Nawa" userId="e14704719858a22d" providerId="LiveId" clId="{C0D65905-C3C7-4876-986F-4F3B4545D18A}" dt="2022-04-14T17:59:18.147" v="5" actId="14100"/>
          <ac:spMkLst>
            <pc:docMk/>
            <pc:sldMk cId="0" sldId="320"/>
            <ac:spMk id="13" creationId="{322EE2DE-D54D-89F2-1437-165D716755B1}"/>
          </ac:spMkLst>
        </pc:spChg>
        <pc:picChg chg="mod">
          <ac:chgData name="Cindy Krug Nawa" userId="e14704719858a22d" providerId="LiveId" clId="{C0D65905-C3C7-4876-986F-4F3B4545D18A}" dt="2022-04-14T18:17:18.103" v="240" actId="1076"/>
          <ac:picMkLst>
            <pc:docMk/>
            <pc:sldMk cId="0" sldId="320"/>
            <ac:picMk id="4" creationId="{00000000-0000-0000-0000-000000000000}"/>
          </ac:picMkLst>
        </pc:picChg>
        <pc:picChg chg="mod">
          <ac:chgData name="Cindy Krug Nawa" userId="e14704719858a22d" providerId="LiveId" clId="{C0D65905-C3C7-4876-986F-4F3B4545D18A}" dt="2022-04-14T18:17:11.687" v="239" actId="732"/>
          <ac:picMkLst>
            <pc:docMk/>
            <pc:sldMk cId="0" sldId="320"/>
            <ac:picMk id="7" creationId="{8AD6A196-5F1F-46CC-AA64-499FEC53CF7E}"/>
          </ac:picMkLst>
        </pc:picChg>
      </pc:sldChg>
      <pc:sldChg chg="addSp delSp modSp mod modAnim">
        <pc:chgData name="Cindy Krug Nawa" userId="e14704719858a22d" providerId="LiveId" clId="{C0D65905-C3C7-4876-986F-4F3B4545D18A}" dt="2022-04-14T18:20:17.473" v="273" actId="1038"/>
        <pc:sldMkLst>
          <pc:docMk/>
          <pc:sldMk cId="0" sldId="321"/>
        </pc:sldMkLst>
        <pc:picChg chg="mod modCrop">
          <ac:chgData name="Cindy Krug Nawa" userId="e14704719858a22d" providerId="LiveId" clId="{C0D65905-C3C7-4876-986F-4F3B4545D18A}" dt="2022-04-14T18:11:49.326" v="171" actId="1038"/>
          <ac:picMkLst>
            <pc:docMk/>
            <pc:sldMk cId="0" sldId="321"/>
            <ac:picMk id="3" creationId="{1036C5BC-6CEB-48E0-914B-64243BDCB873}"/>
          </ac:picMkLst>
        </pc:picChg>
        <pc:picChg chg="add del mod">
          <ac:chgData name="Cindy Krug Nawa" userId="e14704719858a22d" providerId="LiveId" clId="{C0D65905-C3C7-4876-986F-4F3B4545D18A}" dt="2022-04-14T18:11:42.772" v="167"/>
          <ac:picMkLst>
            <pc:docMk/>
            <pc:sldMk cId="0" sldId="321"/>
            <ac:picMk id="14" creationId="{F575D133-E325-4FC2-BB53-C9E6E4BA7A3C}"/>
          </ac:picMkLst>
        </pc:picChg>
        <pc:picChg chg="add del mod">
          <ac:chgData name="Cindy Krug Nawa" userId="e14704719858a22d" providerId="LiveId" clId="{C0D65905-C3C7-4876-986F-4F3B4545D18A}" dt="2022-04-14T18:20:17.473" v="273" actId="1038"/>
          <ac:picMkLst>
            <pc:docMk/>
            <pc:sldMk cId="0" sldId="321"/>
            <ac:picMk id="22" creationId="{00000000-0000-0000-0000-000000000000}"/>
          </ac:picMkLst>
        </pc:picChg>
      </pc:sldChg>
      <pc:sldChg chg="modSp mod">
        <pc:chgData name="Cindy Krug Nawa" userId="e14704719858a22d" providerId="LiveId" clId="{C0D65905-C3C7-4876-986F-4F3B4545D18A}" dt="2022-04-14T18:25:19.466" v="342" actId="1037"/>
        <pc:sldMkLst>
          <pc:docMk/>
          <pc:sldMk cId="0" sldId="322"/>
        </pc:sldMkLst>
        <pc:spChg chg="mod">
          <ac:chgData name="Cindy Krug Nawa" userId="e14704719858a22d" providerId="LiveId" clId="{C0D65905-C3C7-4876-986F-4F3B4545D18A}" dt="2022-04-14T18:04:20.541" v="91" actId="255"/>
          <ac:spMkLst>
            <pc:docMk/>
            <pc:sldMk cId="0" sldId="322"/>
            <ac:spMk id="13" creationId="{DBDC8B21-6F4C-330A-B916-F52C0A166DB9}"/>
          </ac:spMkLst>
        </pc:spChg>
        <pc:picChg chg="mod">
          <ac:chgData name="Cindy Krug Nawa" userId="e14704719858a22d" providerId="LiveId" clId="{C0D65905-C3C7-4876-986F-4F3B4545D18A}" dt="2022-04-14T18:25:19.466" v="342" actId="1037"/>
          <ac:picMkLst>
            <pc:docMk/>
            <pc:sldMk cId="0" sldId="322"/>
            <ac:picMk id="7" creationId="{00000000-0000-0000-0000-000000000000}"/>
          </ac:picMkLst>
        </pc:picChg>
        <pc:picChg chg="mod">
          <ac:chgData name="Cindy Krug Nawa" userId="e14704719858a22d" providerId="LiveId" clId="{C0D65905-C3C7-4876-986F-4F3B4545D18A}" dt="2022-04-14T18:25:09.838" v="335" actId="1076"/>
          <ac:picMkLst>
            <pc:docMk/>
            <pc:sldMk cId="0" sldId="322"/>
            <ac:picMk id="16" creationId="{00000000-0000-0000-0000-000000000000}"/>
          </ac:picMkLst>
        </pc:picChg>
      </pc:sldChg>
      <pc:sldChg chg="modSp mod">
        <pc:chgData name="Cindy Krug Nawa" userId="e14704719858a22d" providerId="LiveId" clId="{C0D65905-C3C7-4876-986F-4F3B4545D18A}" dt="2022-04-14T18:25:23.858" v="343" actId="1035"/>
        <pc:sldMkLst>
          <pc:docMk/>
          <pc:sldMk cId="0" sldId="324"/>
        </pc:sldMkLst>
        <pc:grpChg chg="mod">
          <ac:chgData name="Cindy Krug Nawa" userId="e14704719858a22d" providerId="LiveId" clId="{C0D65905-C3C7-4876-986F-4F3B4545D18A}" dt="2022-04-14T18:07:49.125" v="115" actId="1036"/>
          <ac:grpSpMkLst>
            <pc:docMk/>
            <pc:sldMk cId="0" sldId="324"/>
            <ac:grpSpMk id="16" creationId="{981CFF66-2057-4805-AAC6-264996480F79}"/>
          </ac:grpSpMkLst>
        </pc:grpChg>
        <pc:picChg chg="mod">
          <ac:chgData name="Cindy Krug Nawa" userId="e14704719858a22d" providerId="LiveId" clId="{C0D65905-C3C7-4876-986F-4F3B4545D18A}" dt="2022-04-14T18:25:23.858" v="343" actId="1035"/>
          <ac:picMkLst>
            <pc:docMk/>
            <pc:sldMk cId="0" sldId="324"/>
            <ac:picMk id="6" creationId="{00000000-0000-0000-0000-000000000000}"/>
          </ac:picMkLst>
        </pc:picChg>
        <pc:picChg chg="mod">
          <ac:chgData name="Cindy Krug Nawa" userId="e14704719858a22d" providerId="LiveId" clId="{C0D65905-C3C7-4876-986F-4F3B4545D18A}" dt="2022-04-14T18:08:03.455" v="143" actId="1036"/>
          <ac:picMkLst>
            <pc:docMk/>
            <pc:sldMk cId="0" sldId="324"/>
            <ac:picMk id="14" creationId="{F2D061D4-B0A6-4E6E-80B4-3520CDD19D51}"/>
          </ac:picMkLst>
        </pc:picChg>
        <pc:picChg chg="mod">
          <ac:chgData name="Cindy Krug Nawa" userId="e14704719858a22d" providerId="LiveId" clId="{C0D65905-C3C7-4876-986F-4F3B4545D18A}" dt="2022-04-14T18:07:55.559" v="127" actId="1036"/>
          <ac:picMkLst>
            <pc:docMk/>
            <pc:sldMk cId="0" sldId="324"/>
            <ac:picMk id="15" creationId="{58E4F52A-46F4-4E2C-9F79-01309C26ACB9}"/>
          </ac:picMkLst>
        </pc:picChg>
      </pc:sldChg>
      <pc:sldChg chg="modSp mod">
        <pc:chgData name="Cindy Krug Nawa" userId="e14704719858a22d" providerId="LiveId" clId="{C0D65905-C3C7-4876-986F-4F3B4545D18A}" dt="2022-04-14T18:26:06.295" v="358" actId="14100"/>
        <pc:sldMkLst>
          <pc:docMk/>
          <pc:sldMk cId="0" sldId="325"/>
        </pc:sldMkLst>
        <pc:picChg chg="mod">
          <ac:chgData name="Cindy Krug Nawa" userId="e14704719858a22d" providerId="LiveId" clId="{C0D65905-C3C7-4876-986F-4F3B4545D18A}" dt="2022-04-14T18:26:06.295" v="358" actId="14100"/>
          <ac:picMkLst>
            <pc:docMk/>
            <pc:sldMk cId="0" sldId="325"/>
            <ac:picMk id="6" creationId="{00000000-0000-0000-0000-000000000000}"/>
          </ac:picMkLst>
        </pc:picChg>
        <pc:picChg chg="mod">
          <ac:chgData name="Cindy Krug Nawa" userId="e14704719858a22d" providerId="LiveId" clId="{C0D65905-C3C7-4876-986F-4F3B4545D18A}" dt="2022-04-14T18:25:41.380" v="351" actId="14100"/>
          <ac:picMkLst>
            <pc:docMk/>
            <pc:sldMk cId="0" sldId="325"/>
            <ac:picMk id="11" creationId="{00000000-0000-0000-0000-000000000000}"/>
          </ac:picMkLst>
        </pc:picChg>
      </pc:sldChg>
      <pc:sldChg chg="addSp delSp modSp mod">
        <pc:chgData name="Cindy Krug Nawa" userId="e14704719858a22d" providerId="LiveId" clId="{C0D65905-C3C7-4876-986F-4F3B4545D18A}" dt="2022-04-14T18:20:37.866" v="277"/>
        <pc:sldMkLst>
          <pc:docMk/>
          <pc:sldMk cId="0" sldId="327"/>
        </pc:sldMkLst>
        <pc:spChg chg="mod">
          <ac:chgData name="Cindy Krug Nawa" userId="e14704719858a22d" providerId="LiveId" clId="{C0D65905-C3C7-4876-986F-4F3B4545D18A}" dt="2022-04-14T18:01:12.321" v="25" actId="20577"/>
          <ac:spMkLst>
            <pc:docMk/>
            <pc:sldMk cId="0" sldId="327"/>
            <ac:spMk id="13" creationId="{3359AE14-EBB7-6AD6-B6D7-32DCE0EF82AE}"/>
          </ac:spMkLst>
        </pc:spChg>
        <pc:picChg chg="mod">
          <ac:chgData name="Cindy Krug Nawa" userId="e14704719858a22d" providerId="LiveId" clId="{C0D65905-C3C7-4876-986F-4F3B4545D18A}" dt="2022-04-14T18:18:55.408" v="255" actId="1035"/>
          <ac:picMkLst>
            <pc:docMk/>
            <pc:sldMk cId="0" sldId="327"/>
            <ac:picMk id="11" creationId="{7F0167F1-4BE6-4966-8221-F96B97E36B89}"/>
          </ac:picMkLst>
        </pc:picChg>
        <pc:picChg chg="mod">
          <ac:chgData name="Cindy Krug Nawa" userId="e14704719858a22d" providerId="LiveId" clId="{C0D65905-C3C7-4876-986F-4F3B4545D18A}" dt="2022-04-14T18:19:42.966" v="264" actId="14100"/>
          <ac:picMkLst>
            <pc:docMk/>
            <pc:sldMk cId="0" sldId="327"/>
            <ac:picMk id="14" creationId="{F92497C7-5BA5-4D04-9520-A10BFF5BAFB7}"/>
          </ac:picMkLst>
        </pc:picChg>
        <pc:picChg chg="mod">
          <ac:chgData name="Cindy Krug Nawa" userId="e14704719858a22d" providerId="LiveId" clId="{C0D65905-C3C7-4876-986F-4F3B4545D18A}" dt="2022-04-14T18:00:57.380" v="23" actId="1076"/>
          <ac:picMkLst>
            <pc:docMk/>
            <pc:sldMk cId="0" sldId="327"/>
            <ac:picMk id="15" creationId="{41A4DAD2-1B68-4654-BC48-8DD75CC9133E}"/>
          </ac:picMkLst>
        </pc:picChg>
        <pc:picChg chg="add del mod">
          <ac:chgData name="Cindy Krug Nawa" userId="e14704719858a22d" providerId="LiveId" clId="{C0D65905-C3C7-4876-986F-4F3B4545D18A}" dt="2022-04-14T18:20:30.434" v="275"/>
          <ac:picMkLst>
            <pc:docMk/>
            <pc:sldMk cId="0" sldId="327"/>
            <ac:picMk id="16" creationId="{6B75144E-E9BF-4328-9C78-86539C763CE1}"/>
          </ac:picMkLst>
        </pc:picChg>
        <pc:picChg chg="mod">
          <ac:chgData name="Cindy Krug Nawa" userId="e14704719858a22d" providerId="LiveId" clId="{C0D65905-C3C7-4876-986F-4F3B4545D18A}" dt="2022-04-14T18:00:59.377" v="24" actId="1076"/>
          <ac:picMkLst>
            <pc:docMk/>
            <pc:sldMk cId="0" sldId="327"/>
            <ac:picMk id="17" creationId="{00000000-0000-0000-0000-000000000000}"/>
          </ac:picMkLst>
        </pc:picChg>
        <pc:picChg chg="add del mod">
          <ac:chgData name="Cindy Krug Nawa" userId="e14704719858a22d" providerId="LiveId" clId="{C0D65905-C3C7-4876-986F-4F3B4545D18A}" dt="2022-04-14T18:20:37.866" v="277"/>
          <ac:picMkLst>
            <pc:docMk/>
            <pc:sldMk cId="0" sldId="327"/>
            <ac:picMk id="19" creationId="{FE06A31A-752E-4F5C-BF02-164A197626C3}"/>
          </ac:picMkLst>
        </pc:picChg>
      </pc:sldChg>
      <pc:sldChg chg="addSp delSp modSp mod">
        <pc:chgData name="Cindy Krug Nawa" userId="e14704719858a22d" providerId="LiveId" clId="{C0D65905-C3C7-4876-986F-4F3B4545D18A}" dt="2022-04-14T18:21:00.354" v="280" actId="167"/>
        <pc:sldMkLst>
          <pc:docMk/>
          <pc:sldMk cId="0" sldId="328"/>
        </pc:sldMkLst>
        <pc:spChg chg="mod">
          <ac:chgData name="Cindy Krug Nawa" userId="e14704719858a22d" providerId="LiveId" clId="{C0D65905-C3C7-4876-986F-4F3B4545D18A}" dt="2022-04-14T18:02:16.218" v="46" actId="404"/>
          <ac:spMkLst>
            <pc:docMk/>
            <pc:sldMk cId="0" sldId="328"/>
            <ac:spMk id="13" creationId="{9AB591F3-60DA-CA79-E6BB-032C45A0BED2}"/>
          </ac:spMkLst>
        </pc:spChg>
        <pc:picChg chg="del mod">
          <ac:chgData name="Cindy Krug Nawa" userId="e14704719858a22d" providerId="LiveId" clId="{C0D65905-C3C7-4876-986F-4F3B4545D18A}" dt="2022-04-14T18:20:07.056" v="271" actId="478"/>
          <ac:picMkLst>
            <pc:docMk/>
            <pc:sldMk cId="0" sldId="328"/>
            <ac:picMk id="2" creationId="{00000000-0000-0000-0000-000000000000}"/>
          </ac:picMkLst>
        </pc:picChg>
        <pc:picChg chg="mod">
          <ac:chgData name="Cindy Krug Nawa" userId="e14704719858a22d" providerId="LiveId" clId="{C0D65905-C3C7-4876-986F-4F3B4545D18A}" dt="2022-04-14T18:21:00.354" v="280" actId="167"/>
          <ac:picMkLst>
            <pc:docMk/>
            <pc:sldMk cId="0" sldId="328"/>
            <ac:picMk id="9" creationId="{1FB3B561-4C0E-44D8-9473-722EACDB6178}"/>
          </ac:picMkLst>
        </pc:picChg>
        <pc:picChg chg="add mod ord">
          <ac:chgData name="Cindy Krug Nawa" userId="e14704719858a22d" providerId="LiveId" clId="{C0D65905-C3C7-4876-986F-4F3B4545D18A}" dt="2022-04-14T18:20:49.914" v="279" actId="167"/>
          <ac:picMkLst>
            <pc:docMk/>
            <pc:sldMk cId="0" sldId="328"/>
            <ac:picMk id="14" creationId="{17E28807-94A1-4438-BBA9-F0C3BAF464D9}"/>
          </ac:picMkLst>
        </pc:picChg>
      </pc:sldChg>
      <pc:sldChg chg="addSp delSp modSp mod">
        <pc:chgData name="Cindy Krug Nawa" userId="e14704719858a22d" providerId="LiveId" clId="{C0D65905-C3C7-4876-986F-4F3B4545D18A}" dt="2022-04-14T18:21:48.462" v="288" actId="167"/>
        <pc:sldMkLst>
          <pc:docMk/>
          <pc:sldMk cId="0" sldId="329"/>
        </pc:sldMkLst>
        <pc:spChg chg="mod">
          <ac:chgData name="Cindy Krug Nawa" userId="e14704719858a22d" providerId="LiveId" clId="{C0D65905-C3C7-4876-986F-4F3B4545D18A}" dt="2022-04-14T18:02:41.188" v="52" actId="14100"/>
          <ac:spMkLst>
            <pc:docMk/>
            <pc:sldMk cId="0" sldId="329"/>
            <ac:spMk id="13" creationId="{CD38DE7E-D150-D41D-CFF1-EC5A243D56F4}"/>
          </ac:spMkLst>
        </pc:spChg>
        <pc:picChg chg="del">
          <ac:chgData name="Cindy Krug Nawa" userId="e14704719858a22d" providerId="LiveId" clId="{C0D65905-C3C7-4876-986F-4F3B4545D18A}" dt="2022-04-14T18:21:14.586" v="281" actId="478"/>
          <ac:picMkLst>
            <pc:docMk/>
            <pc:sldMk cId="0" sldId="329"/>
            <ac:picMk id="2" creationId="{00000000-0000-0000-0000-000000000000}"/>
          </ac:picMkLst>
        </pc:picChg>
        <pc:picChg chg="mod">
          <ac:chgData name="Cindy Krug Nawa" userId="e14704719858a22d" providerId="LiveId" clId="{C0D65905-C3C7-4876-986F-4F3B4545D18A}" dt="2022-04-14T18:02:47.518" v="68" actId="1037"/>
          <ac:picMkLst>
            <pc:docMk/>
            <pc:sldMk cId="0" sldId="329"/>
            <ac:picMk id="9" creationId="{21FB21C4-A7BB-44BB-B775-010DA5A3D123}"/>
          </ac:picMkLst>
        </pc:picChg>
        <pc:picChg chg="mod">
          <ac:chgData name="Cindy Krug Nawa" userId="e14704719858a22d" providerId="LiveId" clId="{C0D65905-C3C7-4876-986F-4F3B4545D18A}" dt="2022-04-14T18:02:47.518" v="68" actId="1037"/>
          <ac:picMkLst>
            <pc:docMk/>
            <pc:sldMk cId="0" sldId="329"/>
            <ac:picMk id="10" creationId="{9CA2F440-A4D0-47F5-BDBA-AD1C357150D3}"/>
          </ac:picMkLst>
        </pc:picChg>
        <pc:picChg chg="mod">
          <ac:chgData name="Cindy Krug Nawa" userId="e14704719858a22d" providerId="LiveId" clId="{C0D65905-C3C7-4876-986F-4F3B4545D18A}" dt="2022-04-14T18:21:48.462" v="288" actId="167"/>
          <ac:picMkLst>
            <pc:docMk/>
            <pc:sldMk cId="0" sldId="329"/>
            <ac:picMk id="14" creationId="{96DB2112-AFB9-4C71-A03F-E4B09FAC1AB8}"/>
          </ac:picMkLst>
        </pc:picChg>
        <pc:picChg chg="mod">
          <ac:chgData name="Cindy Krug Nawa" userId="e14704719858a22d" providerId="LiveId" clId="{C0D65905-C3C7-4876-986F-4F3B4545D18A}" dt="2022-04-14T18:02:47.518" v="68" actId="1037"/>
          <ac:picMkLst>
            <pc:docMk/>
            <pc:sldMk cId="0" sldId="329"/>
            <ac:picMk id="16" creationId="{00000000-0000-0000-0000-000000000000}"/>
          </ac:picMkLst>
        </pc:picChg>
        <pc:picChg chg="add mod ord">
          <ac:chgData name="Cindy Krug Nawa" userId="e14704719858a22d" providerId="LiveId" clId="{C0D65905-C3C7-4876-986F-4F3B4545D18A}" dt="2022-04-14T18:21:45.784" v="287" actId="167"/>
          <ac:picMkLst>
            <pc:docMk/>
            <pc:sldMk cId="0" sldId="329"/>
            <ac:picMk id="17" creationId="{F585C308-113B-4FE1-B342-66063797C8D9}"/>
          </ac:picMkLst>
        </pc:picChg>
        <pc:picChg chg="mod">
          <ac:chgData name="Cindy Krug Nawa" userId="e14704719858a22d" providerId="LiveId" clId="{C0D65905-C3C7-4876-986F-4F3B4545D18A}" dt="2022-04-14T18:02:47.518" v="68" actId="1037"/>
          <ac:picMkLst>
            <pc:docMk/>
            <pc:sldMk cId="0" sldId="329"/>
            <ac:picMk id="21" creationId="{00000000-0000-0000-0000-000000000000}"/>
          </ac:picMkLst>
        </pc:picChg>
        <pc:picChg chg="mod">
          <ac:chgData name="Cindy Krug Nawa" userId="e14704719858a22d" providerId="LiveId" clId="{C0D65905-C3C7-4876-986F-4F3B4545D18A}" dt="2022-04-14T18:02:47.518" v="68" actId="1037"/>
          <ac:picMkLst>
            <pc:docMk/>
            <pc:sldMk cId="0" sldId="329"/>
            <ac:picMk id="22" creationId="{00000000-0000-0000-0000-000000000000}"/>
          </ac:picMkLst>
        </pc:picChg>
      </pc:sldChg>
      <pc:sldChg chg="modSp mod">
        <pc:chgData name="Cindy Krug Nawa" userId="e14704719858a22d" providerId="LiveId" clId="{C0D65905-C3C7-4876-986F-4F3B4545D18A}" dt="2022-04-14T18:18:04.339" v="248" actId="14100"/>
        <pc:sldMkLst>
          <pc:docMk/>
          <pc:sldMk cId="1480447604" sldId="331"/>
        </pc:sldMkLst>
        <pc:picChg chg="mod">
          <ac:chgData name="Cindy Krug Nawa" userId="e14704719858a22d" providerId="LiveId" clId="{C0D65905-C3C7-4876-986F-4F3B4545D18A}" dt="2022-04-14T18:18:00.677" v="247" actId="732"/>
          <ac:picMkLst>
            <pc:docMk/>
            <pc:sldMk cId="1480447604" sldId="331"/>
            <ac:picMk id="7" creationId="{0F34C911-A96F-4FD3-8ED3-5646A432EE96}"/>
          </ac:picMkLst>
        </pc:picChg>
        <pc:picChg chg="mod">
          <ac:chgData name="Cindy Krug Nawa" userId="e14704719858a22d" providerId="LiveId" clId="{C0D65905-C3C7-4876-986F-4F3B4545D18A}" dt="2022-04-14T18:18:04.339" v="248" actId="14100"/>
          <ac:picMkLst>
            <pc:docMk/>
            <pc:sldMk cId="1480447604" sldId="331"/>
            <ac:picMk id="29" creationId="{2F67B7B7-F4D2-4F7C-8A96-5EF0F8BF20B8}"/>
          </ac:picMkLst>
        </pc:picChg>
      </pc:sldChg>
      <pc:sldChg chg="modSp">
        <pc:chgData name="Cindy Krug Nawa" userId="e14704719858a22d" providerId="LiveId" clId="{C0D65905-C3C7-4876-986F-4F3B4545D18A}" dt="2022-04-14T18:00:14.944" v="10" actId="1076"/>
        <pc:sldMkLst>
          <pc:docMk/>
          <pc:sldMk cId="2962686048" sldId="338"/>
        </pc:sldMkLst>
        <pc:picChg chg="mod">
          <ac:chgData name="Cindy Krug Nawa" userId="e14704719858a22d" providerId="LiveId" clId="{C0D65905-C3C7-4876-986F-4F3B4545D18A}" dt="2022-04-14T18:00:14.944" v="10" actId="1076"/>
          <ac:picMkLst>
            <pc:docMk/>
            <pc:sldMk cId="2962686048" sldId="338"/>
            <ac:picMk id="6" creationId="{9B61716E-482C-4E0B-9343-E50A4B8F0964}"/>
          </ac:picMkLst>
        </pc:picChg>
        <pc:picChg chg="mod">
          <ac:chgData name="Cindy Krug Nawa" userId="e14704719858a22d" providerId="LiveId" clId="{C0D65905-C3C7-4876-986F-4F3B4545D18A}" dt="2022-04-14T18:00:12.878" v="9" actId="14100"/>
          <ac:picMkLst>
            <pc:docMk/>
            <pc:sldMk cId="2962686048" sldId="338"/>
            <ac:picMk id="7" creationId="{45DC7A17-4ADE-490A-A52A-C11992E1A34B}"/>
          </ac:picMkLst>
        </pc:picChg>
      </pc:sldChg>
      <pc:sldChg chg="modSp mod">
        <pc:chgData name="Cindy Krug Nawa" userId="e14704719858a22d" providerId="LiveId" clId="{C0D65905-C3C7-4876-986F-4F3B4545D18A}" dt="2022-04-14T18:00:25.290" v="15" actId="1076"/>
        <pc:sldMkLst>
          <pc:docMk/>
          <pc:sldMk cId="823589642" sldId="339"/>
        </pc:sldMkLst>
        <pc:picChg chg="mod">
          <ac:chgData name="Cindy Krug Nawa" userId="e14704719858a22d" providerId="LiveId" clId="{C0D65905-C3C7-4876-986F-4F3B4545D18A}" dt="2022-04-14T18:00:23.946" v="14" actId="1076"/>
          <ac:picMkLst>
            <pc:docMk/>
            <pc:sldMk cId="823589642" sldId="339"/>
            <ac:picMk id="3" creationId="{A6BBF35E-BE77-45E9-A3A9-9D62124946BF}"/>
          </ac:picMkLst>
        </pc:picChg>
        <pc:picChg chg="mod">
          <ac:chgData name="Cindy Krug Nawa" userId="e14704719858a22d" providerId="LiveId" clId="{C0D65905-C3C7-4876-986F-4F3B4545D18A}" dt="2022-04-14T18:00:25.290" v="15" actId="1076"/>
          <ac:picMkLst>
            <pc:docMk/>
            <pc:sldMk cId="823589642" sldId="339"/>
            <ac:picMk id="5" creationId="{2A67B39A-89C7-4635-985C-9754C54D126D}"/>
          </ac:picMkLst>
        </pc:picChg>
      </pc:sldChg>
      <pc:sldChg chg="modSp mod modAnim">
        <pc:chgData name="Cindy Krug Nawa" userId="e14704719858a22d" providerId="LiveId" clId="{C0D65905-C3C7-4876-986F-4F3B4545D18A}" dt="2022-04-14T18:19:49.346" v="266" actId="1038"/>
        <pc:sldMkLst>
          <pc:docMk/>
          <pc:sldMk cId="549454032" sldId="341"/>
        </pc:sldMkLst>
        <pc:picChg chg="mod">
          <ac:chgData name="Cindy Krug Nawa" userId="e14704719858a22d" providerId="LiveId" clId="{C0D65905-C3C7-4876-986F-4F3B4545D18A}" dt="2022-04-14T18:19:49.346" v="266" actId="1038"/>
          <ac:picMkLst>
            <pc:docMk/>
            <pc:sldMk cId="549454032" sldId="341"/>
            <ac:picMk id="29" creationId="{2F67B7B7-F4D2-4F7C-8A96-5EF0F8BF20B8}"/>
          </ac:picMkLst>
        </pc:picChg>
      </pc:sldChg>
      <pc:sldChg chg="modSp mod modAnim">
        <pc:chgData name="Cindy Krug Nawa" userId="e14704719858a22d" providerId="LiveId" clId="{C0D65905-C3C7-4876-986F-4F3B4545D18A}" dt="2022-04-14T18:01:35.546" v="31"/>
        <pc:sldMkLst>
          <pc:docMk/>
          <pc:sldMk cId="3196914588" sldId="342"/>
        </pc:sldMkLst>
        <pc:picChg chg="mod">
          <ac:chgData name="Cindy Krug Nawa" userId="e14704719858a22d" providerId="LiveId" clId="{C0D65905-C3C7-4876-986F-4F3B4545D18A}" dt="2022-04-14T18:01:32.677" v="29" actId="1076"/>
          <ac:picMkLst>
            <pc:docMk/>
            <pc:sldMk cId="3196914588" sldId="342"/>
            <ac:picMk id="3" creationId="{8AB791D9-9668-4DA7-9E37-750ABE5E7430}"/>
          </ac:picMkLst>
        </pc:picChg>
        <pc:picChg chg="mod">
          <ac:chgData name="Cindy Krug Nawa" userId="e14704719858a22d" providerId="LiveId" clId="{C0D65905-C3C7-4876-986F-4F3B4545D18A}" dt="2022-04-14T18:01:34.515" v="30" actId="1076"/>
          <ac:picMkLst>
            <pc:docMk/>
            <pc:sldMk cId="3196914588" sldId="342"/>
            <ac:picMk id="6" creationId="{E96051FA-E0F3-40E4-A6EF-4737063263A3}"/>
          </ac:picMkLst>
        </pc:picChg>
      </pc:sldChg>
      <pc:sldChg chg="modSp mod">
        <pc:chgData name="Cindy Krug Nawa" userId="e14704719858a22d" providerId="LiveId" clId="{C0D65905-C3C7-4876-986F-4F3B4545D18A}" dt="2022-04-14T18:02:31.525" v="51" actId="1076"/>
        <pc:sldMkLst>
          <pc:docMk/>
          <pc:sldMk cId="1036437835" sldId="346"/>
        </pc:sldMkLst>
        <pc:picChg chg="mod">
          <ac:chgData name="Cindy Krug Nawa" userId="e14704719858a22d" providerId="LiveId" clId="{C0D65905-C3C7-4876-986F-4F3B4545D18A}" dt="2022-04-14T18:02:31.525" v="51" actId="1076"/>
          <ac:picMkLst>
            <pc:docMk/>
            <pc:sldMk cId="1036437835" sldId="346"/>
            <ac:picMk id="3" creationId="{31B13A46-964B-42A5-BBBC-ED7316BF57EE}"/>
          </ac:picMkLst>
        </pc:picChg>
        <pc:picChg chg="mod">
          <ac:chgData name="Cindy Krug Nawa" userId="e14704719858a22d" providerId="LiveId" clId="{C0D65905-C3C7-4876-986F-4F3B4545D18A}" dt="2022-04-14T18:02:30.357" v="50" actId="1076"/>
          <ac:picMkLst>
            <pc:docMk/>
            <pc:sldMk cId="1036437835" sldId="346"/>
            <ac:picMk id="7" creationId="{D3435016-B400-4B59-B880-44449DE079C8}"/>
          </ac:picMkLst>
        </pc:picChg>
      </pc:sldChg>
      <pc:sldChg chg="delSp modSp modAnim">
        <pc:chgData name="Cindy Krug Nawa" userId="e14704719858a22d" providerId="LiveId" clId="{C0D65905-C3C7-4876-986F-4F3B4545D18A}" dt="2022-04-14T18:03:42.897" v="85" actId="1076"/>
        <pc:sldMkLst>
          <pc:docMk/>
          <pc:sldMk cId="470459533" sldId="349"/>
        </pc:sldMkLst>
        <pc:picChg chg="mod">
          <ac:chgData name="Cindy Krug Nawa" userId="e14704719858a22d" providerId="LiveId" clId="{C0D65905-C3C7-4876-986F-4F3B4545D18A}" dt="2022-04-14T18:03:42.897" v="85" actId="1076"/>
          <ac:picMkLst>
            <pc:docMk/>
            <pc:sldMk cId="470459533" sldId="349"/>
            <ac:picMk id="7" creationId="{93126CBC-53E6-4AA8-801E-77D0B43FCDDF}"/>
          </ac:picMkLst>
        </pc:picChg>
        <pc:picChg chg="del">
          <ac:chgData name="Cindy Krug Nawa" userId="e14704719858a22d" providerId="LiveId" clId="{C0D65905-C3C7-4876-986F-4F3B4545D18A}" dt="2022-04-14T18:03:40.504" v="84" actId="478"/>
          <ac:picMkLst>
            <pc:docMk/>
            <pc:sldMk cId="470459533" sldId="349"/>
            <ac:picMk id="9" creationId="{ED59CC03-59CC-455A-85D3-2D90491B62AA}"/>
          </ac:picMkLst>
        </pc:picChg>
      </pc:sldChg>
      <pc:sldChg chg="addSp delSp modSp mod modAnim">
        <pc:chgData name="Cindy Krug Nawa" userId="e14704719858a22d" providerId="LiveId" clId="{C0D65905-C3C7-4876-986F-4F3B4545D18A}" dt="2022-04-14T18:24:30.934" v="332" actId="1076"/>
        <pc:sldMkLst>
          <pc:docMk/>
          <pc:sldMk cId="155463019" sldId="350"/>
        </pc:sldMkLst>
        <pc:spChg chg="mod">
          <ac:chgData name="Cindy Krug Nawa" userId="e14704719858a22d" providerId="LiveId" clId="{C0D65905-C3C7-4876-986F-4F3B4545D18A}" dt="2022-04-14T18:24:30.934" v="332" actId="1076"/>
          <ac:spMkLst>
            <pc:docMk/>
            <pc:sldMk cId="155463019" sldId="350"/>
            <ac:spMk id="12" creationId="{1F6CC3B6-9BD8-54A0-05C0-80B727043E93}"/>
          </ac:spMkLst>
        </pc:spChg>
        <pc:spChg chg="mod">
          <ac:chgData name="Cindy Krug Nawa" userId="e14704719858a22d" providerId="LiveId" clId="{C0D65905-C3C7-4876-986F-4F3B4545D18A}" dt="2022-04-14T18:24:25.720" v="330" actId="14100"/>
          <ac:spMkLst>
            <pc:docMk/>
            <pc:sldMk cId="155463019" sldId="350"/>
            <ac:spMk id="13" creationId="{CD38DE7E-D150-D41D-CFF1-EC5A243D56F4}"/>
          </ac:spMkLst>
        </pc:spChg>
        <pc:picChg chg="del mod">
          <ac:chgData name="Cindy Krug Nawa" userId="e14704719858a22d" providerId="LiveId" clId="{C0D65905-C3C7-4876-986F-4F3B4545D18A}" dt="2022-04-14T18:22:00.986" v="289" actId="478"/>
          <ac:picMkLst>
            <pc:docMk/>
            <pc:sldMk cId="155463019" sldId="350"/>
            <ac:picMk id="2" creationId="{00000000-0000-0000-0000-000000000000}"/>
          </ac:picMkLst>
        </pc:picChg>
        <pc:picChg chg="mod">
          <ac:chgData name="Cindy Krug Nawa" userId="e14704719858a22d" providerId="LiveId" clId="{C0D65905-C3C7-4876-986F-4F3B4545D18A}" dt="2022-04-14T18:24:03.074" v="322" actId="1038"/>
          <ac:picMkLst>
            <pc:docMk/>
            <pc:sldMk cId="155463019" sldId="350"/>
            <ac:picMk id="9" creationId="{CDED1578-B755-4D09-B5A8-1B0218493B50}"/>
          </ac:picMkLst>
        </pc:picChg>
        <pc:picChg chg="mod">
          <ac:chgData name="Cindy Krug Nawa" userId="e14704719858a22d" providerId="LiveId" clId="{C0D65905-C3C7-4876-986F-4F3B4545D18A}" dt="2022-04-14T18:23:39.633" v="310" actId="1035"/>
          <ac:picMkLst>
            <pc:docMk/>
            <pc:sldMk cId="155463019" sldId="350"/>
            <ac:picMk id="10" creationId="{C95684B2-DACF-4787-8A50-34609124DA20}"/>
          </ac:picMkLst>
        </pc:picChg>
        <pc:picChg chg="mod">
          <ac:chgData name="Cindy Krug Nawa" userId="e14704719858a22d" providerId="LiveId" clId="{C0D65905-C3C7-4876-986F-4F3B4545D18A}" dt="2022-04-14T18:23:43.499" v="316" actId="1035"/>
          <ac:picMkLst>
            <pc:docMk/>
            <pc:sldMk cId="155463019" sldId="350"/>
            <ac:picMk id="11" creationId="{8AA8CD5D-BA63-45B7-AB65-53D6887F3216}"/>
          </ac:picMkLst>
        </pc:picChg>
        <pc:picChg chg="add del mod">
          <ac:chgData name="Cindy Krug Nawa" userId="e14704719858a22d" providerId="LiveId" clId="{C0D65905-C3C7-4876-986F-4F3B4545D18A}" dt="2022-04-14T18:15:40.240" v="217"/>
          <ac:picMkLst>
            <pc:docMk/>
            <pc:sldMk cId="155463019" sldId="350"/>
            <ac:picMk id="14" creationId="{8BF2B052-66C3-45AE-A129-F4979DB00035}"/>
          </ac:picMkLst>
        </pc:picChg>
        <pc:picChg chg="mod">
          <ac:chgData name="Cindy Krug Nawa" userId="e14704719858a22d" providerId="LiveId" clId="{C0D65905-C3C7-4876-986F-4F3B4545D18A}" dt="2022-04-14T18:23:39.633" v="310" actId="1035"/>
          <ac:picMkLst>
            <pc:docMk/>
            <pc:sldMk cId="155463019" sldId="350"/>
            <ac:picMk id="16" creationId="{00000000-0000-0000-0000-000000000000}"/>
          </ac:picMkLst>
        </pc:picChg>
        <pc:picChg chg="add mod ord">
          <ac:chgData name="Cindy Krug Nawa" userId="e14704719858a22d" providerId="LiveId" clId="{C0D65905-C3C7-4876-986F-4F3B4545D18A}" dt="2022-04-14T18:24:07.713" v="327" actId="1036"/>
          <ac:picMkLst>
            <pc:docMk/>
            <pc:sldMk cId="155463019" sldId="350"/>
            <ac:picMk id="17" creationId="{C1D5D157-CB05-42C1-AB40-96647BC64E5B}"/>
          </ac:picMkLst>
        </pc:picChg>
        <pc:picChg chg="mod">
          <ac:chgData name="Cindy Krug Nawa" userId="e14704719858a22d" providerId="LiveId" clId="{C0D65905-C3C7-4876-986F-4F3B4545D18A}" dt="2022-04-14T18:23:39.633" v="310" actId="1035"/>
          <ac:picMkLst>
            <pc:docMk/>
            <pc:sldMk cId="155463019" sldId="350"/>
            <ac:picMk id="21" creationId="{00000000-0000-0000-0000-000000000000}"/>
          </ac:picMkLst>
        </pc:picChg>
        <pc:picChg chg="mod">
          <ac:chgData name="Cindy Krug Nawa" userId="e14704719858a22d" providerId="LiveId" clId="{C0D65905-C3C7-4876-986F-4F3B4545D18A}" dt="2022-04-14T18:24:28.528" v="331" actId="1076"/>
          <ac:picMkLst>
            <pc:docMk/>
            <pc:sldMk cId="155463019" sldId="350"/>
            <ac:picMk id="22" creationId="{00000000-0000-0000-0000-000000000000}"/>
          </ac:picMkLst>
        </pc:picChg>
      </pc:sldChg>
      <pc:sldChg chg="modSp mod modAnim">
        <pc:chgData name="Cindy Krug Nawa" userId="e14704719858a22d" providerId="LiveId" clId="{C0D65905-C3C7-4876-986F-4F3B4545D18A}" dt="2022-04-14T18:16:35.228" v="233" actId="1037"/>
        <pc:sldMkLst>
          <pc:docMk/>
          <pc:sldMk cId="3832276748" sldId="351"/>
        </pc:sldMkLst>
        <pc:picChg chg="mod">
          <ac:chgData name="Cindy Krug Nawa" userId="e14704719858a22d" providerId="LiveId" clId="{C0D65905-C3C7-4876-986F-4F3B4545D18A}" dt="2022-04-14T18:03:02.898" v="75" actId="1076"/>
          <ac:picMkLst>
            <pc:docMk/>
            <pc:sldMk cId="3832276748" sldId="351"/>
            <ac:picMk id="5" creationId="{4DC5214A-C37D-4B68-AB2A-ADAF8813D9D1}"/>
          </ac:picMkLst>
        </pc:picChg>
        <pc:picChg chg="mod">
          <ac:chgData name="Cindy Krug Nawa" userId="e14704719858a22d" providerId="LiveId" clId="{C0D65905-C3C7-4876-986F-4F3B4545D18A}" dt="2022-04-14T18:03:04.054" v="76" actId="1076"/>
          <ac:picMkLst>
            <pc:docMk/>
            <pc:sldMk cId="3832276748" sldId="351"/>
            <ac:picMk id="6" creationId="{DCACE964-2C18-4DAB-8AE3-7E1199DF0315}"/>
          </ac:picMkLst>
        </pc:picChg>
        <pc:picChg chg="mod">
          <ac:chgData name="Cindy Krug Nawa" userId="e14704719858a22d" providerId="LiveId" clId="{C0D65905-C3C7-4876-986F-4F3B4545D18A}" dt="2022-04-14T18:16:35.228" v="233" actId="1037"/>
          <ac:picMkLst>
            <pc:docMk/>
            <pc:sldMk cId="3832276748" sldId="351"/>
            <ac:picMk id="29" creationId="{2F67B7B7-F4D2-4F7C-8A96-5EF0F8BF20B8}"/>
          </ac:picMkLst>
        </pc:picChg>
      </pc:sldChg>
    </pc:docChg>
  </pc:docChgLst>
  <pc:docChgLst>
    <pc:chgData name="Cindy Krug Nawa" userId="e14704719858a22d" providerId="LiveId" clId="{FF8FDD8B-4715-4324-A0E2-821B4F54309D}"/>
    <pc:docChg chg="undo custSel addSld delSld modSld">
      <pc:chgData name="Cindy Krug Nawa" userId="e14704719858a22d" providerId="LiveId" clId="{FF8FDD8B-4715-4324-A0E2-821B4F54309D}" dt="2022-04-12T20:00:25.281" v="1496" actId="167"/>
      <pc:docMkLst>
        <pc:docMk/>
      </pc:docMkLst>
      <pc:sldChg chg="modSp mod">
        <pc:chgData name="Cindy Krug Nawa" userId="e14704719858a22d" providerId="LiveId" clId="{FF8FDD8B-4715-4324-A0E2-821B4F54309D}" dt="2022-04-12T19:53:41.472" v="1467" actId="14100"/>
        <pc:sldMkLst>
          <pc:docMk/>
          <pc:sldMk cId="0" sldId="320"/>
        </pc:sldMkLst>
        <pc:picChg chg="mod">
          <ac:chgData name="Cindy Krug Nawa" userId="e14704719858a22d" providerId="LiveId" clId="{FF8FDD8B-4715-4324-A0E2-821B4F54309D}" dt="2022-04-12T19:53:41.472" v="1467" actId="14100"/>
          <ac:picMkLst>
            <pc:docMk/>
            <pc:sldMk cId="0" sldId="320"/>
            <ac:picMk id="4" creationId="{00000000-0000-0000-0000-000000000000}"/>
          </ac:picMkLst>
        </pc:picChg>
      </pc:sldChg>
      <pc:sldChg chg="addSp delSp modSp mod setBg delAnim modAnim">
        <pc:chgData name="Cindy Krug Nawa" userId="e14704719858a22d" providerId="LiveId" clId="{FF8FDD8B-4715-4324-A0E2-821B4F54309D}" dt="2022-04-12T19:59:47.646" v="1493" actId="14100"/>
        <pc:sldMkLst>
          <pc:docMk/>
          <pc:sldMk cId="0" sldId="321"/>
        </pc:sldMkLst>
        <pc:spChg chg="mod">
          <ac:chgData name="Cindy Krug Nawa" userId="e14704719858a22d" providerId="LiveId" clId="{FF8FDD8B-4715-4324-A0E2-821B4F54309D}" dt="2022-04-12T18:04:21.493" v="364" actId="1076"/>
          <ac:spMkLst>
            <pc:docMk/>
            <pc:sldMk cId="0" sldId="321"/>
            <ac:spMk id="13" creationId="{61DEB5C2-ED54-BA12-A580-AA27002C1573}"/>
          </ac:spMkLst>
        </pc:spChg>
        <pc:picChg chg="add del mod ord">
          <ac:chgData name="Cindy Krug Nawa" userId="e14704719858a22d" providerId="LiveId" clId="{FF8FDD8B-4715-4324-A0E2-821B4F54309D}" dt="2022-04-12T18:07:01.357" v="393" actId="478"/>
          <ac:picMkLst>
            <pc:docMk/>
            <pc:sldMk cId="0" sldId="321"/>
            <ac:picMk id="3" creationId="{0B499EA7-7742-423A-9E65-6046C4E343B9}"/>
          </ac:picMkLst>
        </pc:picChg>
        <pc:picChg chg="del">
          <ac:chgData name="Cindy Krug Nawa" userId="e14704719858a22d" providerId="LiveId" clId="{FF8FDD8B-4715-4324-A0E2-821B4F54309D}" dt="2022-04-12T18:03:48.887" v="353" actId="478"/>
          <ac:picMkLst>
            <pc:docMk/>
            <pc:sldMk cId="0" sldId="321"/>
            <ac:picMk id="6" creationId="{9C63496D-90EA-4D64-A611-388BA58FE7A0}"/>
          </ac:picMkLst>
        </pc:picChg>
        <pc:picChg chg="del">
          <ac:chgData name="Cindy Krug Nawa" userId="e14704719858a22d" providerId="LiveId" clId="{FF8FDD8B-4715-4324-A0E2-821B4F54309D}" dt="2022-04-12T18:03:50.806" v="355" actId="478"/>
          <ac:picMkLst>
            <pc:docMk/>
            <pc:sldMk cId="0" sldId="321"/>
            <ac:picMk id="8" creationId="{0146F4CC-276C-4B9B-A0E8-A0AF1AF9D95F}"/>
          </ac:picMkLst>
        </pc:picChg>
        <pc:picChg chg="del">
          <ac:chgData name="Cindy Krug Nawa" userId="e14704719858a22d" providerId="LiveId" clId="{FF8FDD8B-4715-4324-A0E2-821B4F54309D}" dt="2022-04-12T18:03:51.861" v="356" actId="478"/>
          <ac:picMkLst>
            <pc:docMk/>
            <pc:sldMk cId="0" sldId="321"/>
            <ac:picMk id="11" creationId="{30F72DA6-53F1-4D32-9D1E-64424FF3F226}"/>
          </ac:picMkLst>
        </pc:picChg>
        <pc:picChg chg="del">
          <ac:chgData name="Cindy Krug Nawa" userId="e14704719858a22d" providerId="LiveId" clId="{FF8FDD8B-4715-4324-A0E2-821B4F54309D}" dt="2022-04-12T18:03:47.940" v="352" actId="478"/>
          <ac:picMkLst>
            <pc:docMk/>
            <pc:sldMk cId="0" sldId="321"/>
            <ac:picMk id="15" creationId="{A241A518-0AA2-4F16-8DC5-A73C1E296EB7}"/>
          </ac:picMkLst>
        </pc:picChg>
        <pc:picChg chg="mod">
          <ac:chgData name="Cindy Krug Nawa" userId="e14704719858a22d" providerId="LiveId" clId="{FF8FDD8B-4715-4324-A0E2-821B4F54309D}" dt="2022-04-12T18:10:03.297" v="426" actId="1076"/>
          <ac:picMkLst>
            <pc:docMk/>
            <pc:sldMk cId="0" sldId="321"/>
            <ac:picMk id="16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03:49.889" v="354" actId="478"/>
          <ac:picMkLst>
            <pc:docMk/>
            <pc:sldMk cId="0" sldId="321"/>
            <ac:picMk id="17" creationId="{B189AEFC-B563-4760-9192-840A02495CD9}"/>
          </ac:picMkLst>
        </pc:picChg>
        <pc:picChg chg="add del mod">
          <ac:chgData name="Cindy Krug Nawa" userId="e14704719858a22d" providerId="LiveId" clId="{FF8FDD8B-4715-4324-A0E2-821B4F54309D}" dt="2022-04-12T19:59:47.646" v="1493" actId="14100"/>
          <ac:picMkLst>
            <pc:docMk/>
            <pc:sldMk cId="0" sldId="321"/>
            <ac:picMk id="22" creationId="{00000000-0000-0000-0000-000000000000}"/>
          </ac:picMkLst>
        </pc:picChg>
        <pc:picChg chg="add del mod">
          <ac:chgData name="Cindy Krug Nawa" userId="e14704719858a22d" providerId="LiveId" clId="{FF8FDD8B-4715-4324-A0E2-821B4F54309D}" dt="2022-04-12T18:07:57.716" v="410" actId="478"/>
          <ac:picMkLst>
            <pc:docMk/>
            <pc:sldMk cId="0" sldId="321"/>
            <ac:picMk id="1026" creationId="{DE1C9627-A0D7-4B5F-988C-1081436C2D41}"/>
          </ac:picMkLst>
        </pc:picChg>
        <pc:picChg chg="add mod">
          <ac:chgData name="Cindy Krug Nawa" userId="e14704719858a22d" providerId="LiveId" clId="{FF8FDD8B-4715-4324-A0E2-821B4F54309D}" dt="2022-04-12T18:09:27.787" v="419" actId="732"/>
          <ac:picMkLst>
            <pc:docMk/>
            <pc:sldMk cId="0" sldId="321"/>
            <ac:picMk id="1028" creationId="{9E020198-B346-484C-A3E5-64391A31D3E5}"/>
          </ac:picMkLst>
        </pc:picChg>
      </pc:sldChg>
      <pc:sldChg chg="modAnim">
        <pc:chgData name="Cindy Krug Nawa" userId="e14704719858a22d" providerId="LiveId" clId="{FF8FDD8B-4715-4324-A0E2-821B4F54309D}" dt="2022-04-12T19:53:17.894" v="1466"/>
        <pc:sldMkLst>
          <pc:docMk/>
          <pc:sldMk cId="0" sldId="324"/>
        </pc:sldMkLst>
      </pc:sldChg>
      <pc:sldChg chg="addSp delSp modSp mod delAnim modAnim">
        <pc:chgData name="Cindy Krug Nawa" userId="e14704719858a22d" providerId="LiveId" clId="{FF8FDD8B-4715-4324-A0E2-821B4F54309D}" dt="2022-04-12T20:00:25.281" v="1496" actId="167"/>
        <pc:sldMkLst>
          <pc:docMk/>
          <pc:sldMk cId="0" sldId="327"/>
        </pc:sldMkLst>
        <pc:picChg chg="del">
          <ac:chgData name="Cindy Krug Nawa" userId="e14704719858a22d" providerId="LiveId" clId="{FF8FDD8B-4715-4324-A0E2-821B4F54309D}" dt="2022-04-12T18:23:29" v="547" actId="478"/>
          <ac:picMkLst>
            <pc:docMk/>
            <pc:sldMk cId="0" sldId="327"/>
            <ac:picMk id="5" creationId="{4156E724-A78A-4421-850E-56F3FCDFBC3E}"/>
          </ac:picMkLst>
        </pc:picChg>
        <pc:picChg chg="mod">
          <ac:chgData name="Cindy Krug Nawa" userId="e14704719858a22d" providerId="LiveId" clId="{FF8FDD8B-4715-4324-A0E2-821B4F54309D}" dt="2022-04-12T19:58:50.026" v="1485" actId="1036"/>
          <ac:picMkLst>
            <pc:docMk/>
            <pc:sldMk cId="0" sldId="327"/>
            <ac:picMk id="6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23:37.582" v="553" actId="478"/>
          <ac:picMkLst>
            <pc:docMk/>
            <pc:sldMk cId="0" sldId="327"/>
            <ac:picMk id="7" creationId="{717926CA-2E24-40E2-9DA8-3A1F6DF73CD4}"/>
          </ac:picMkLst>
        </pc:picChg>
        <pc:picChg chg="add del mod">
          <ac:chgData name="Cindy Krug Nawa" userId="e14704719858a22d" providerId="LiveId" clId="{FF8FDD8B-4715-4324-A0E2-821B4F54309D}" dt="2022-04-12T20:00:05.946" v="1494" actId="478"/>
          <ac:picMkLst>
            <pc:docMk/>
            <pc:sldMk cId="0" sldId="327"/>
            <ac:picMk id="8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23:35.305" v="551" actId="478"/>
          <ac:picMkLst>
            <pc:docMk/>
            <pc:sldMk cId="0" sldId="327"/>
            <ac:picMk id="10" creationId="{CBAEF39A-C8CA-4015-B93C-D955A3383D4F}"/>
          </ac:picMkLst>
        </pc:picChg>
        <pc:picChg chg="del">
          <ac:chgData name="Cindy Krug Nawa" userId="e14704719858a22d" providerId="LiveId" clId="{FF8FDD8B-4715-4324-A0E2-821B4F54309D}" dt="2022-04-12T18:23:36.639" v="552" actId="478"/>
          <ac:picMkLst>
            <pc:docMk/>
            <pc:sldMk cId="0" sldId="327"/>
            <ac:picMk id="14" creationId="{80528019-44AF-4F72-A8DA-AF0D2B525BB3}"/>
          </ac:picMkLst>
        </pc:picChg>
        <pc:picChg chg="add mod ord">
          <ac:chgData name="Cindy Krug Nawa" userId="e14704719858a22d" providerId="LiveId" clId="{FF8FDD8B-4715-4324-A0E2-821B4F54309D}" dt="2022-04-12T20:00:25.281" v="1496" actId="167"/>
          <ac:picMkLst>
            <pc:docMk/>
            <pc:sldMk cId="0" sldId="327"/>
            <ac:picMk id="14" creationId="{F92497C7-5BA5-4D04-9520-A10BFF5BAFB7}"/>
          </ac:picMkLst>
        </pc:picChg>
        <pc:picChg chg="del">
          <ac:chgData name="Cindy Krug Nawa" userId="e14704719858a22d" providerId="LiveId" clId="{FF8FDD8B-4715-4324-A0E2-821B4F54309D}" dt="2022-04-12T18:10:19.265" v="428" actId="478"/>
          <ac:picMkLst>
            <pc:docMk/>
            <pc:sldMk cId="0" sldId="327"/>
            <ac:picMk id="15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23:31.832" v="548" actId="478"/>
          <ac:picMkLst>
            <pc:docMk/>
            <pc:sldMk cId="0" sldId="327"/>
            <ac:picMk id="16" creationId="{4DE3158A-CCF5-48A5-BC3B-5AEC1A9404B3}"/>
          </ac:picMkLst>
        </pc:picChg>
        <pc:picChg chg="add mod">
          <ac:chgData name="Cindy Krug Nawa" userId="e14704719858a22d" providerId="LiveId" clId="{FF8FDD8B-4715-4324-A0E2-821B4F54309D}" dt="2022-04-12T18:10:17.587" v="427"/>
          <ac:picMkLst>
            <pc:docMk/>
            <pc:sldMk cId="0" sldId="327"/>
            <ac:picMk id="18" creationId="{8C2AABC3-96BE-46EC-9E48-1CA9E8FCCBF5}"/>
          </ac:picMkLst>
        </pc:picChg>
        <pc:picChg chg="add del mod">
          <ac:chgData name="Cindy Krug Nawa" userId="e14704719858a22d" providerId="LiveId" clId="{FF8FDD8B-4715-4324-A0E2-821B4F54309D}" dt="2022-04-12T18:26:31.437" v="590" actId="478"/>
          <ac:picMkLst>
            <pc:docMk/>
            <pc:sldMk cId="0" sldId="327"/>
            <ac:picMk id="19" creationId="{4834A439-7F4D-4464-8F04-8887ED6CBA6C}"/>
          </ac:picMkLst>
        </pc:picChg>
        <pc:picChg chg="add mod ord modCrop">
          <ac:chgData name="Cindy Krug Nawa" userId="e14704719858a22d" providerId="LiveId" clId="{FF8FDD8B-4715-4324-A0E2-821B4F54309D}" dt="2022-04-12T18:27:46.975" v="608" actId="732"/>
          <ac:picMkLst>
            <pc:docMk/>
            <pc:sldMk cId="0" sldId="327"/>
            <ac:picMk id="22" creationId="{E04FA6B1-6505-4573-BF2B-F6F2841955C3}"/>
          </ac:picMkLst>
        </pc:picChg>
        <pc:picChg chg="add del">
          <ac:chgData name="Cindy Krug Nawa" userId="e14704719858a22d" providerId="LiveId" clId="{FF8FDD8B-4715-4324-A0E2-821B4F54309D}" dt="2022-04-12T18:23:50.125" v="555" actId="478"/>
          <ac:picMkLst>
            <pc:docMk/>
            <pc:sldMk cId="0" sldId="327"/>
            <ac:picMk id="1026" creationId="{F188F498-3D10-41D3-99EB-9A323259BDE0}"/>
          </ac:picMkLst>
        </pc:picChg>
        <pc:picChg chg="add del mod">
          <ac:chgData name="Cindy Krug Nawa" userId="e14704719858a22d" providerId="LiveId" clId="{FF8FDD8B-4715-4324-A0E2-821B4F54309D}" dt="2022-04-12T18:26:30.853" v="589" actId="478"/>
          <ac:picMkLst>
            <pc:docMk/>
            <pc:sldMk cId="0" sldId="327"/>
            <ac:picMk id="1028" creationId="{72A397DF-C743-40F3-B99E-1BA6886DCD59}"/>
          </ac:picMkLst>
        </pc:picChg>
      </pc:sldChg>
      <pc:sldChg chg="addSp delSp modSp mod setBg delAnim modAnim">
        <pc:chgData name="Cindy Krug Nawa" userId="e14704719858a22d" providerId="LiveId" clId="{FF8FDD8B-4715-4324-A0E2-821B4F54309D}" dt="2022-04-12T19:51:01.027" v="1458"/>
        <pc:sldMkLst>
          <pc:docMk/>
          <pc:sldMk cId="0" sldId="328"/>
        </pc:sldMkLst>
        <pc:picChg chg="mod">
          <ac:chgData name="Cindy Krug Nawa" userId="e14704719858a22d" providerId="LiveId" clId="{FF8FDD8B-4715-4324-A0E2-821B4F54309D}" dt="2022-04-12T19:50:45.661" v="1456" actId="1076"/>
          <ac:picMkLst>
            <pc:docMk/>
            <pc:sldMk cId="0" sldId="328"/>
            <ac:picMk id="2" creationId="{00000000-0000-0000-0000-000000000000}"/>
          </ac:picMkLst>
        </pc:picChg>
        <pc:picChg chg="add del mod">
          <ac:chgData name="Cindy Krug Nawa" userId="e14704719858a22d" providerId="LiveId" clId="{FF8FDD8B-4715-4324-A0E2-821B4F54309D}" dt="2022-04-12T19:42:57.963" v="1380" actId="21"/>
          <ac:picMkLst>
            <pc:docMk/>
            <pc:sldMk cId="0" sldId="328"/>
            <ac:picMk id="4" creationId="{D3EB1F66-A96B-45EC-86A5-B8D4FCC8D647}"/>
          </ac:picMkLst>
        </pc:picChg>
        <pc:picChg chg="del mod">
          <ac:chgData name="Cindy Krug Nawa" userId="e14704719858a22d" providerId="LiveId" clId="{FF8FDD8B-4715-4324-A0E2-821B4F54309D}" dt="2022-04-12T18:30:01.224" v="615" actId="478"/>
          <ac:picMkLst>
            <pc:docMk/>
            <pc:sldMk cId="0" sldId="328"/>
            <ac:picMk id="5" creationId="{74DE8FD4-F588-42FB-93F9-5FE779E62802}"/>
          </ac:picMkLst>
        </pc:picChg>
        <pc:picChg chg="mod modCrop">
          <ac:chgData name="Cindy Krug Nawa" userId="e14704719858a22d" providerId="LiveId" clId="{FF8FDD8B-4715-4324-A0E2-821B4F54309D}" dt="2022-04-12T18:30:51.214" v="627" actId="732"/>
          <ac:picMkLst>
            <pc:docMk/>
            <pc:sldMk cId="0" sldId="328"/>
            <ac:picMk id="7" creationId="{C7275427-EF57-42AB-85D7-1E2945ADF7E7}"/>
          </ac:picMkLst>
        </pc:picChg>
        <pc:picChg chg="del mod">
          <ac:chgData name="Cindy Krug Nawa" userId="e14704719858a22d" providerId="LiveId" clId="{FF8FDD8B-4715-4324-A0E2-821B4F54309D}" dt="2022-04-12T18:29:59.450" v="613" actId="478"/>
          <ac:picMkLst>
            <pc:docMk/>
            <pc:sldMk cId="0" sldId="328"/>
            <ac:picMk id="10" creationId="{B007CD39-6716-4372-853F-9D1DB2BE088A}"/>
          </ac:picMkLst>
        </pc:picChg>
        <pc:picChg chg="del">
          <ac:chgData name="Cindy Krug Nawa" userId="e14704719858a22d" providerId="LiveId" clId="{FF8FDD8B-4715-4324-A0E2-821B4F54309D}" dt="2022-04-12T18:10:23.029" v="430" actId="478"/>
          <ac:picMkLst>
            <pc:docMk/>
            <pc:sldMk cId="0" sldId="328"/>
            <ac:picMk id="11" creationId="{00000000-0000-0000-0000-000000000000}"/>
          </ac:picMkLst>
        </pc:picChg>
        <pc:picChg chg="del mod">
          <ac:chgData name="Cindy Krug Nawa" userId="e14704719858a22d" providerId="LiveId" clId="{FF8FDD8B-4715-4324-A0E2-821B4F54309D}" dt="2022-04-12T18:30:03.602" v="617" actId="478"/>
          <ac:picMkLst>
            <pc:docMk/>
            <pc:sldMk cId="0" sldId="328"/>
            <ac:picMk id="14" creationId="{992C12E1-DD1C-4EF5-BC7E-F4BD4EF00DB9}"/>
          </ac:picMkLst>
        </pc:picChg>
        <pc:picChg chg="add mod">
          <ac:chgData name="Cindy Krug Nawa" userId="e14704719858a22d" providerId="LiveId" clId="{FF8FDD8B-4715-4324-A0E2-821B4F54309D}" dt="2022-04-12T18:10:21.306" v="429"/>
          <ac:picMkLst>
            <pc:docMk/>
            <pc:sldMk cId="0" sldId="328"/>
            <ac:picMk id="16" creationId="{CE01D474-FC84-4843-BAC7-9434D75BC885}"/>
          </ac:picMkLst>
        </pc:picChg>
      </pc:sldChg>
      <pc:sldChg chg="addSp delSp modSp mod delAnim modAnim">
        <pc:chgData name="Cindy Krug Nawa" userId="e14704719858a22d" providerId="LiveId" clId="{FF8FDD8B-4715-4324-A0E2-821B4F54309D}" dt="2022-04-12T19:51:36.633" v="1464"/>
        <pc:sldMkLst>
          <pc:docMk/>
          <pc:sldMk cId="0" sldId="329"/>
        </pc:sldMkLst>
        <pc:picChg chg="mod">
          <ac:chgData name="Cindy Krug Nawa" userId="e14704719858a22d" providerId="LiveId" clId="{FF8FDD8B-4715-4324-A0E2-821B4F54309D}" dt="2022-04-12T18:32:49.565" v="636" actId="1076"/>
          <ac:picMkLst>
            <pc:docMk/>
            <pc:sldMk cId="0" sldId="329"/>
            <ac:picMk id="2" creationId="{00000000-0000-0000-0000-000000000000}"/>
          </ac:picMkLst>
        </pc:picChg>
        <pc:picChg chg="add del">
          <ac:chgData name="Cindy Krug Nawa" userId="e14704719858a22d" providerId="LiveId" clId="{FF8FDD8B-4715-4324-A0E2-821B4F54309D}" dt="2022-04-12T18:37:50.088" v="912" actId="478"/>
          <ac:picMkLst>
            <pc:docMk/>
            <pc:sldMk cId="0" sldId="329"/>
            <ac:picMk id="4" creationId="{A2961181-4866-4C7C-A7C1-43D9966C1CB9}"/>
          </ac:picMkLst>
        </pc:picChg>
        <pc:picChg chg="mod">
          <ac:chgData name="Cindy Krug Nawa" userId="e14704719858a22d" providerId="LiveId" clId="{FF8FDD8B-4715-4324-A0E2-821B4F54309D}" dt="2022-04-12T18:32:45.511" v="635" actId="1076"/>
          <ac:picMkLst>
            <pc:docMk/>
            <pc:sldMk cId="0" sldId="329"/>
            <ac:picMk id="5" creationId="{54D6887B-88AE-4D07-A770-F5E84D73F1A9}"/>
          </ac:picMkLst>
        </pc:picChg>
        <pc:picChg chg="del">
          <ac:chgData name="Cindy Krug Nawa" userId="e14704719858a22d" providerId="LiveId" clId="{FF8FDD8B-4715-4324-A0E2-821B4F54309D}" dt="2022-04-12T18:32:34.647" v="631" actId="478"/>
          <ac:picMkLst>
            <pc:docMk/>
            <pc:sldMk cId="0" sldId="329"/>
            <ac:picMk id="7" creationId="{F3FFD8DB-AC08-4FC1-B9DA-A160F738ED4E}"/>
          </ac:picMkLst>
        </pc:picChg>
        <pc:picChg chg="del">
          <ac:chgData name="Cindy Krug Nawa" userId="e14704719858a22d" providerId="LiveId" clId="{FF8FDD8B-4715-4324-A0E2-821B4F54309D}" dt="2022-04-12T18:32:41.719" v="633" actId="478"/>
          <ac:picMkLst>
            <pc:docMk/>
            <pc:sldMk cId="0" sldId="329"/>
            <ac:picMk id="10" creationId="{2AA6A362-8582-46F9-9391-469C158E3FB5}"/>
          </ac:picMkLst>
        </pc:picChg>
        <pc:picChg chg="del">
          <ac:chgData name="Cindy Krug Nawa" userId="e14704719858a22d" providerId="LiveId" clId="{FF8FDD8B-4715-4324-A0E2-821B4F54309D}" dt="2022-04-12T18:10:26.164" v="432" actId="478"/>
          <ac:picMkLst>
            <pc:docMk/>
            <pc:sldMk cId="0" sldId="329"/>
            <ac:picMk id="14" creationId="{00000000-0000-0000-0000-000000000000}"/>
          </ac:picMkLst>
        </pc:picChg>
        <pc:picChg chg="add mod">
          <ac:chgData name="Cindy Krug Nawa" userId="e14704719858a22d" providerId="LiveId" clId="{FF8FDD8B-4715-4324-A0E2-821B4F54309D}" dt="2022-04-12T18:10:25.037" v="431"/>
          <ac:picMkLst>
            <pc:docMk/>
            <pc:sldMk cId="0" sldId="329"/>
            <ac:picMk id="15" creationId="{CE134A4D-9935-4C85-B64A-696847914DE7}"/>
          </ac:picMkLst>
        </pc:picChg>
      </pc:sldChg>
      <pc:sldChg chg="addSp delSp modSp add del mod setBg delAnim modAnim">
        <pc:chgData name="Cindy Krug Nawa" userId="e14704719858a22d" providerId="LiveId" clId="{FF8FDD8B-4715-4324-A0E2-821B4F54309D}" dt="2022-04-12T18:12:11.437" v="457" actId="47"/>
        <pc:sldMkLst>
          <pc:docMk/>
          <pc:sldMk cId="2052991170" sldId="330"/>
        </pc:sldMkLst>
        <pc:spChg chg="del">
          <ac:chgData name="Cindy Krug Nawa" userId="e14704719858a22d" providerId="LiveId" clId="{FF8FDD8B-4715-4324-A0E2-821B4F54309D}" dt="2022-04-12T14:57:21.497" v="1" actId="478"/>
          <ac:spMkLst>
            <pc:docMk/>
            <pc:sldMk cId="2052991170" sldId="330"/>
            <ac:spMk id="12" creationId="{EC4E1949-0A51-50F7-F2B8-B68D00A4ACC7}"/>
          </ac:spMkLst>
        </pc:spChg>
        <pc:spChg chg="del">
          <ac:chgData name="Cindy Krug Nawa" userId="e14704719858a22d" providerId="LiveId" clId="{FF8FDD8B-4715-4324-A0E2-821B4F54309D}" dt="2022-04-12T14:57:22.274" v="2" actId="478"/>
          <ac:spMkLst>
            <pc:docMk/>
            <pc:sldMk cId="2052991170" sldId="330"/>
            <ac:spMk id="13" creationId="{61DEB5C2-ED54-BA12-A580-AA27002C1573}"/>
          </ac:spMkLst>
        </pc:spChg>
        <pc:spChg chg="add mod ord">
          <ac:chgData name="Cindy Krug Nawa" userId="e14704719858a22d" providerId="LiveId" clId="{FF8FDD8B-4715-4324-A0E2-821B4F54309D}" dt="2022-04-12T15:25:30.996" v="337" actId="1076"/>
          <ac:spMkLst>
            <pc:docMk/>
            <pc:sldMk cId="2052991170" sldId="330"/>
            <ac:spMk id="24" creationId="{B6B9FFC8-B8A2-4BCC-B913-993EE362FFBC}"/>
          </ac:spMkLst>
        </pc:spChg>
        <pc:spChg chg="add mod ord">
          <ac:chgData name="Cindy Krug Nawa" userId="e14704719858a22d" providerId="LiveId" clId="{FF8FDD8B-4715-4324-A0E2-821B4F54309D}" dt="2022-04-12T15:19:24.024" v="291" actId="1076"/>
          <ac:spMkLst>
            <pc:docMk/>
            <pc:sldMk cId="2052991170" sldId="330"/>
            <ac:spMk id="33" creationId="{3D259339-D6E0-4D88-A966-EBD307E26192}"/>
          </ac:spMkLst>
        </pc:spChg>
        <pc:spChg chg="add del mod">
          <ac:chgData name="Cindy Krug Nawa" userId="e14704719858a22d" providerId="LiveId" clId="{FF8FDD8B-4715-4324-A0E2-821B4F54309D}" dt="2022-04-12T15:20:07.031" v="299" actId="478"/>
          <ac:spMkLst>
            <pc:docMk/>
            <pc:sldMk cId="2052991170" sldId="330"/>
            <ac:spMk id="34" creationId="{E84AA1D1-A8C1-4978-813C-F6A22291E1A4}"/>
          </ac:spMkLst>
        </pc:spChg>
        <pc:spChg chg="add mod ord">
          <ac:chgData name="Cindy Krug Nawa" userId="e14704719858a22d" providerId="LiveId" clId="{FF8FDD8B-4715-4324-A0E2-821B4F54309D}" dt="2022-04-12T15:25:49.777" v="340" actId="1076"/>
          <ac:spMkLst>
            <pc:docMk/>
            <pc:sldMk cId="2052991170" sldId="330"/>
            <ac:spMk id="35" creationId="{CA6C5422-FF8D-4472-BB7C-BB2D5DD83A6F}"/>
          </ac:spMkLst>
        </pc:spChg>
        <pc:spChg chg="add mod">
          <ac:chgData name="Cindy Krug Nawa" userId="e14704719858a22d" providerId="LiveId" clId="{FF8FDD8B-4715-4324-A0E2-821B4F54309D}" dt="2022-04-12T15:17:39.883" v="277" actId="1076"/>
          <ac:spMkLst>
            <pc:docMk/>
            <pc:sldMk cId="2052991170" sldId="330"/>
            <ac:spMk id="36" creationId="{6412131C-D2E9-4BBF-BE69-14F24CF037F7}"/>
          </ac:spMkLst>
        </pc:spChg>
        <pc:grpChg chg="add del mod">
          <ac:chgData name="Cindy Krug Nawa" userId="e14704719858a22d" providerId="LiveId" clId="{FF8FDD8B-4715-4324-A0E2-821B4F54309D}" dt="2022-04-12T18:11:01.666" v="443" actId="478"/>
          <ac:grpSpMkLst>
            <pc:docMk/>
            <pc:sldMk cId="2052991170" sldId="330"/>
            <ac:grpSpMk id="2" creationId="{BDF8478A-DBB3-4F50-890A-69603A4F3D10}"/>
          </ac:grpSpMkLst>
        </pc:grpChg>
        <pc:picChg chg="del">
          <ac:chgData name="Cindy Krug Nawa" userId="e14704719858a22d" providerId="LiveId" clId="{FF8FDD8B-4715-4324-A0E2-821B4F54309D}" dt="2022-04-12T14:57:41.028" v="14" actId="478"/>
          <ac:picMkLst>
            <pc:docMk/>
            <pc:sldMk cId="2052991170" sldId="330"/>
            <ac:picMk id="6" creationId="{9C63496D-90EA-4D64-A611-388BA58FE7A0}"/>
          </ac:picMkLst>
        </pc:picChg>
        <pc:picChg chg="del">
          <ac:chgData name="Cindy Krug Nawa" userId="e14704719858a22d" providerId="LiveId" clId="{FF8FDD8B-4715-4324-A0E2-821B4F54309D}" dt="2022-04-12T14:57:24.688" v="6" actId="478"/>
          <ac:picMkLst>
            <pc:docMk/>
            <pc:sldMk cId="2052991170" sldId="330"/>
            <ac:picMk id="7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4:57:45.903" v="18" actId="478"/>
          <ac:picMkLst>
            <pc:docMk/>
            <pc:sldMk cId="2052991170" sldId="330"/>
            <ac:picMk id="8" creationId="{0146F4CC-276C-4B9B-A0E8-A0AF1AF9D95F}"/>
          </ac:picMkLst>
        </pc:picChg>
        <pc:picChg chg="del">
          <ac:chgData name="Cindy Krug Nawa" userId="e14704719858a22d" providerId="LiveId" clId="{FF8FDD8B-4715-4324-A0E2-821B4F54309D}" dt="2022-04-12T14:57:22.968" v="3" actId="478"/>
          <ac:picMkLst>
            <pc:docMk/>
            <pc:sldMk cId="2052991170" sldId="330"/>
            <ac:picMk id="10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4:57:46.591" v="19" actId="478"/>
          <ac:picMkLst>
            <pc:docMk/>
            <pc:sldMk cId="2052991170" sldId="330"/>
            <ac:picMk id="11" creationId="{30F72DA6-53F1-4D32-9D1E-64424FF3F226}"/>
          </ac:picMkLst>
        </pc:picChg>
        <pc:picChg chg="del">
          <ac:chgData name="Cindy Krug Nawa" userId="e14704719858a22d" providerId="LiveId" clId="{FF8FDD8B-4715-4324-A0E2-821B4F54309D}" dt="2022-04-12T14:57:40.328" v="13" actId="478"/>
          <ac:picMkLst>
            <pc:docMk/>
            <pc:sldMk cId="2052991170" sldId="330"/>
            <ac:picMk id="15" creationId="{A241A518-0AA2-4F16-8DC5-A73C1E296EB7}"/>
          </ac:picMkLst>
        </pc:picChg>
        <pc:picChg chg="del">
          <ac:chgData name="Cindy Krug Nawa" userId="e14704719858a22d" providerId="LiveId" clId="{FF8FDD8B-4715-4324-A0E2-821B4F54309D}" dt="2022-04-12T18:11:02.374" v="444" actId="478"/>
          <ac:picMkLst>
            <pc:docMk/>
            <pc:sldMk cId="2052991170" sldId="330"/>
            <ac:picMk id="16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4:57:41.721" v="15" actId="478"/>
          <ac:picMkLst>
            <pc:docMk/>
            <pc:sldMk cId="2052991170" sldId="330"/>
            <ac:picMk id="17" creationId="{B189AEFC-B563-4760-9192-840A02495CD9}"/>
          </ac:picMkLst>
        </pc:picChg>
        <pc:picChg chg="del">
          <ac:chgData name="Cindy Krug Nawa" userId="e14704719858a22d" providerId="LiveId" clId="{FF8FDD8B-4715-4324-A0E2-821B4F54309D}" dt="2022-04-12T14:57:25.360" v="7" actId="478"/>
          <ac:picMkLst>
            <pc:docMk/>
            <pc:sldMk cId="2052991170" sldId="330"/>
            <ac:picMk id="18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4:57:25.847" v="8" actId="478"/>
          <ac:picMkLst>
            <pc:docMk/>
            <pc:sldMk cId="2052991170" sldId="330"/>
            <ac:picMk id="19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4:57:24.056" v="5" actId="478"/>
          <ac:picMkLst>
            <pc:docMk/>
            <pc:sldMk cId="2052991170" sldId="330"/>
            <ac:picMk id="20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4:57:23.553" v="4" actId="478"/>
          <ac:picMkLst>
            <pc:docMk/>
            <pc:sldMk cId="2052991170" sldId="330"/>
            <ac:picMk id="21" creationId="{00000000-0000-0000-0000-000000000000}"/>
          </ac:picMkLst>
        </pc:picChg>
        <pc:picChg chg="add del mod ord modCrop">
          <ac:chgData name="Cindy Krug Nawa" userId="e14704719858a22d" providerId="LiveId" clId="{FF8FDD8B-4715-4324-A0E2-821B4F54309D}" dt="2022-04-12T15:26:49.407" v="344" actId="1036"/>
          <ac:picMkLst>
            <pc:docMk/>
            <pc:sldMk cId="2052991170" sldId="330"/>
            <ac:picMk id="22" creationId="{00000000-0000-0000-0000-000000000000}"/>
          </ac:picMkLst>
        </pc:picChg>
        <pc:picChg chg="add del mod ord modCrop">
          <ac:chgData name="Cindy Krug Nawa" userId="e14704719858a22d" providerId="LiveId" clId="{FF8FDD8B-4715-4324-A0E2-821B4F54309D}" dt="2022-04-12T14:59:52.949" v="55" actId="478"/>
          <ac:picMkLst>
            <pc:docMk/>
            <pc:sldMk cId="2052991170" sldId="330"/>
            <ac:picMk id="23" creationId="{B9104990-06E7-4FF3-B2BF-B8B14C12B99C}"/>
          </ac:picMkLst>
        </pc:picChg>
        <pc:picChg chg="add mod">
          <ac:chgData name="Cindy Krug Nawa" userId="e14704719858a22d" providerId="LiveId" clId="{FF8FDD8B-4715-4324-A0E2-821B4F54309D}" dt="2022-04-12T15:08:03.627" v="157" actId="1076"/>
          <ac:picMkLst>
            <pc:docMk/>
            <pc:sldMk cId="2052991170" sldId="330"/>
            <ac:picMk id="25" creationId="{C730B79C-C6A2-4467-89A3-9AADDA08ECB2}"/>
          </ac:picMkLst>
        </pc:picChg>
        <pc:picChg chg="add mod ord modCrop">
          <ac:chgData name="Cindy Krug Nawa" userId="e14704719858a22d" providerId="LiveId" clId="{FF8FDD8B-4715-4324-A0E2-821B4F54309D}" dt="2022-04-12T15:04:34.567" v="109" actId="1037"/>
          <ac:picMkLst>
            <pc:docMk/>
            <pc:sldMk cId="2052991170" sldId="330"/>
            <ac:picMk id="26" creationId="{018C4823-B8BD-4784-86C3-D53833F8B68A}"/>
          </ac:picMkLst>
        </pc:picChg>
        <pc:picChg chg="add mod ord">
          <ac:chgData name="Cindy Krug Nawa" userId="e14704719858a22d" providerId="LiveId" clId="{FF8FDD8B-4715-4324-A0E2-821B4F54309D}" dt="2022-04-12T15:18:30.832" v="282" actId="1076"/>
          <ac:picMkLst>
            <pc:docMk/>
            <pc:sldMk cId="2052991170" sldId="330"/>
            <ac:picMk id="27" creationId="{03F1B231-264E-4361-8909-202E537DAA3B}"/>
          </ac:picMkLst>
        </pc:picChg>
        <pc:picChg chg="add mod ord">
          <ac:chgData name="Cindy Krug Nawa" userId="e14704719858a22d" providerId="LiveId" clId="{FF8FDD8B-4715-4324-A0E2-821B4F54309D}" dt="2022-04-12T15:18:53.779" v="285" actId="1076"/>
          <ac:picMkLst>
            <pc:docMk/>
            <pc:sldMk cId="2052991170" sldId="330"/>
            <ac:picMk id="28" creationId="{6E702A56-7E60-4F2A-8D71-C23AAC0C8C28}"/>
          </ac:picMkLst>
        </pc:picChg>
        <pc:picChg chg="add mod ord">
          <ac:chgData name="Cindy Krug Nawa" userId="e14704719858a22d" providerId="LiveId" clId="{FF8FDD8B-4715-4324-A0E2-821B4F54309D}" dt="2022-04-12T15:19:29.001" v="292" actId="1076"/>
          <ac:picMkLst>
            <pc:docMk/>
            <pc:sldMk cId="2052991170" sldId="330"/>
            <ac:picMk id="29" creationId="{CE29715B-BCD3-4BC7-B0CC-4FC2B33D9150}"/>
          </ac:picMkLst>
        </pc:picChg>
        <pc:picChg chg="add mod ord modCrop">
          <ac:chgData name="Cindy Krug Nawa" userId="e14704719858a22d" providerId="LiveId" clId="{FF8FDD8B-4715-4324-A0E2-821B4F54309D}" dt="2022-04-12T15:25:18.737" v="335" actId="1076"/>
          <ac:picMkLst>
            <pc:docMk/>
            <pc:sldMk cId="2052991170" sldId="330"/>
            <ac:picMk id="30" creationId="{4F87F5FE-0FF3-44E3-9337-C32C2A2D6838}"/>
          </ac:picMkLst>
        </pc:picChg>
        <pc:picChg chg="add mod ord">
          <ac:chgData name="Cindy Krug Nawa" userId="e14704719858a22d" providerId="LiveId" clId="{FF8FDD8B-4715-4324-A0E2-821B4F54309D}" dt="2022-04-12T15:26:00.582" v="343" actId="166"/>
          <ac:picMkLst>
            <pc:docMk/>
            <pc:sldMk cId="2052991170" sldId="330"/>
            <ac:picMk id="31" creationId="{1B6EF12C-FBB0-4BF3-A1B3-67D67A374C90}"/>
          </ac:picMkLst>
        </pc:picChg>
        <pc:picChg chg="add mod ord">
          <ac:chgData name="Cindy Krug Nawa" userId="e14704719858a22d" providerId="LiveId" clId="{FF8FDD8B-4715-4324-A0E2-821B4F54309D}" dt="2022-04-12T15:25:40.375" v="338" actId="1076"/>
          <ac:picMkLst>
            <pc:docMk/>
            <pc:sldMk cId="2052991170" sldId="330"/>
            <ac:picMk id="32" creationId="{79DA2C35-603A-407A-868C-8CC958B9E757}"/>
          </ac:picMkLst>
        </pc:picChg>
      </pc:sldChg>
      <pc:sldChg chg="addSp delSp modSp add mod delAnim modAnim">
        <pc:chgData name="Cindy Krug Nawa" userId="e14704719858a22d" providerId="LiveId" clId="{FF8FDD8B-4715-4324-A0E2-821B4F54309D}" dt="2022-04-12T19:50:00.197" v="1449" actId="1036"/>
        <pc:sldMkLst>
          <pc:docMk/>
          <pc:sldMk cId="1480447604" sldId="331"/>
        </pc:sldMkLst>
        <pc:spChg chg="del mod">
          <ac:chgData name="Cindy Krug Nawa" userId="e14704719858a22d" providerId="LiveId" clId="{FF8FDD8B-4715-4324-A0E2-821B4F54309D}" dt="2022-04-12T18:11:39.522" v="449" actId="478"/>
          <ac:spMkLst>
            <pc:docMk/>
            <pc:sldMk cId="1480447604" sldId="331"/>
            <ac:spMk id="12" creationId="{E3821B0B-9923-6BBD-ACC4-6EEB42F0E418}"/>
          </ac:spMkLst>
        </pc:spChg>
        <pc:spChg chg="del">
          <ac:chgData name="Cindy Krug Nawa" userId="e14704719858a22d" providerId="LiveId" clId="{FF8FDD8B-4715-4324-A0E2-821B4F54309D}" dt="2022-04-12T18:10:43.809" v="434" actId="478"/>
          <ac:spMkLst>
            <pc:docMk/>
            <pc:sldMk cId="1480447604" sldId="331"/>
            <ac:spMk id="13" creationId="{DBDC8B21-6F4C-330A-B916-F52C0A166DB9}"/>
          </ac:spMkLst>
        </pc:spChg>
        <pc:spChg chg="add del mod">
          <ac:chgData name="Cindy Krug Nawa" userId="e14704719858a22d" providerId="LiveId" clId="{FF8FDD8B-4715-4324-A0E2-821B4F54309D}" dt="2022-04-12T19:10:13.026" v="1117" actId="478"/>
          <ac:spMkLst>
            <pc:docMk/>
            <pc:sldMk cId="1480447604" sldId="331"/>
            <ac:spMk id="21" creationId="{70DCE644-C7B5-409F-AACE-A989E299691C}"/>
          </ac:spMkLst>
        </pc:spChg>
        <pc:spChg chg="add del mod">
          <ac:chgData name="Cindy Krug Nawa" userId="e14704719858a22d" providerId="LiveId" clId="{FF8FDD8B-4715-4324-A0E2-821B4F54309D}" dt="2022-04-12T19:10:08.641" v="1113" actId="478"/>
          <ac:spMkLst>
            <pc:docMk/>
            <pc:sldMk cId="1480447604" sldId="331"/>
            <ac:spMk id="23" creationId="{8928C86F-5A20-42C6-AB1F-1490359FD8BB}"/>
          </ac:spMkLst>
        </pc:spChg>
        <pc:spChg chg="add del mod">
          <ac:chgData name="Cindy Krug Nawa" userId="e14704719858a22d" providerId="LiveId" clId="{FF8FDD8B-4715-4324-A0E2-821B4F54309D}" dt="2022-04-12T19:10:10.703" v="1114" actId="478"/>
          <ac:spMkLst>
            <pc:docMk/>
            <pc:sldMk cId="1480447604" sldId="331"/>
            <ac:spMk id="24" creationId="{FE40643D-10F5-4C27-AC83-009CD79B9DB6}"/>
          </ac:spMkLst>
        </pc:spChg>
        <pc:spChg chg="add del mod">
          <ac:chgData name="Cindy Krug Nawa" userId="e14704719858a22d" providerId="LiveId" clId="{FF8FDD8B-4715-4324-A0E2-821B4F54309D}" dt="2022-04-12T19:10:11.716" v="1115" actId="478"/>
          <ac:spMkLst>
            <pc:docMk/>
            <pc:sldMk cId="1480447604" sldId="331"/>
            <ac:spMk id="25" creationId="{A7870F49-3615-4CFD-AC4B-060073BCC2DA}"/>
          </ac:spMkLst>
        </pc:spChg>
        <pc:spChg chg="add del mod">
          <ac:chgData name="Cindy Krug Nawa" userId="e14704719858a22d" providerId="LiveId" clId="{FF8FDD8B-4715-4324-A0E2-821B4F54309D}" dt="2022-04-12T18:38:59.970" v="949" actId="478"/>
          <ac:spMkLst>
            <pc:docMk/>
            <pc:sldMk cId="1480447604" sldId="331"/>
            <ac:spMk id="26" creationId="{FD24EA40-A906-41F0-AACB-09FA8557CF1F}"/>
          </ac:spMkLst>
        </pc:spChg>
        <pc:picChg chg="del">
          <ac:chgData name="Cindy Krug Nawa" userId="e14704719858a22d" providerId="LiveId" clId="{FF8FDD8B-4715-4324-A0E2-821B4F54309D}" dt="2022-04-12T18:10:44.459" v="435" actId="478"/>
          <ac:picMkLst>
            <pc:docMk/>
            <pc:sldMk cId="1480447604" sldId="331"/>
            <ac:picMk id="2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10:44.857" v="436" actId="478"/>
          <ac:picMkLst>
            <pc:docMk/>
            <pc:sldMk cId="1480447604" sldId="331"/>
            <ac:picMk id="4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10:45.344" v="437" actId="478"/>
          <ac:picMkLst>
            <pc:docMk/>
            <pc:sldMk cId="1480447604" sldId="331"/>
            <ac:picMk id="5" creationId="{00000000-0000-0000-0000-000000000000}"/>
          </ac:picMkLst>
        </pc:picChg>
        <pc:picChg chg="del mod modCrop">
          <ac:chgData name="Cindy Krug Nawa" userId="e14704719858a22d" providerId="LiveId" clId="{FF8FDD8B-4715-4324-A0E2-821B4F54309D}" dt="2022-04-12T19:26:39.322" v="1258" actId="478"/>
          <ac:picMkLst>
            <pc:docMk/>
            <pc:sldMk cId="1480447604" sldId="331"/>
            <ac:picMk id="7" creationId="{00000000-0000-0000-0000-000000000000}"/>
          </ac:picMkLst>
        </pc:picChg>
        <pc:picChg chg="mod ord">
          <ac:chgData name="Cindy Krug Nawa" userId="e14704719858a22d" providerId="LiveId" clId="{FF8FDD8B-4715-4324-A0E2-821B4F54309D}" dt="2022-04-12T19:27:22.819" v="1278" actId="1076"/>
          <ac:picMkLst>
            <pc:docMk/>
            <pc:sldMk cId="1480447604" sldId="331"/>
            <ac:picMk id="8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10:45.793" v="438" actId="478"/>
          <ac:picMkLst>
            <pc:docMk/>
            <pc:sldMk cId="1480447604" sldId="331"/>
            <ac:picMk id="9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10:46.333" v="439" actId="478"/>
          <ac:picMkLst>
            <pc:docMk/>
            <pc:sldMk cId="1480447604" sldId="331"/>
            <ac:picMk id="10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10:46.727" v="440" actId="478"/>
          <ac:picMkLst>
            <pc:docMk/>
            <pc:sldMk cId="1480447604" sldId="331"/>
            <ac:picMk id="11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10:47.126" v="441" actId="478"/>
          <ac:picMkLst>
            <pc:docMk/>
            <pc:sldMk cId="1480447604" sldId="331"/>
            <ac:picMk id="14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10:47.665" v="442" actId="478"/>
          <ac:picMkLst>
            <pc:docMk/>
            <pc:sldMk cId="1480447604" sldId="331"/>
            <ac:picMk id="15" creationId="{00000000-0000-0000-0000-000000000000}"/>
          </ac:picMkLst>
        </pc:picChg>
        <pc:picChg chg="mod modCrop">
          <ac:chgData name="Cindy Krug Nawa" userId="e14704719858a22d" providerId="LiveId" clId="{FF8FDD8B-4715-4324-A0E2-821B4F54309D}" dt="2022-04-12T19:26:56.893" v="1267" actId="1076"/>
          <ac:picMkLst>
            <pc:docMk/>
            <pc:sldMk cId="1480447604" sldId="331"/>
            <ac:picMk id="16" creationId="{00000000-0000-0000-0000-000000000000}"/>
          </ac:picMkLst>
        </pc:picChg>
        <pc:picChg chg="add del mod">
          <ac:chgData name="Cindy Krug Nawa" userId="e14704719858a22d" providerId="LiveId" clId="{FF8FDD8B-4715-4324-A0E2-821B4F54309D}" dt="2022-04-12T18:17:15.803" v="517" actId="478"/>
          <ac:picMkLst>
            <pc:docMk/>
            <pc:sldMk cId="1480447604" sldId="331"/>
            <ac:picMk id="17" creationId="{865E4C75-5A29-47F8-8554-32AE8928F506}"/>
          </ac:picMkLst>
        </pc:picChg>
        <pc:picChg chg="add del mod">
          <ac:chgData name="Cindy Krug Nawa" userId="e14704719858a22d" providerId="LiveId" clId="{FF8FDD8B-4715-4324-A0E2-821B4F54309D}" dt="2022-04-12T18:40:41.374" v="953" actId="478"/>
          <ac:picMkLst>
            <pc:docMk/>
            <pc:sldMk cId="1480447604" sldId="331"/>
            <ac:picMk id="17" creationId="{E2D6F27A-F479-41ED-8F80-5E51DD01EBF8}"/>
          </ac:picMkLst>
        </pc:picChg>
        <pc:picChg chg="add del mod ord">
          <ac:chgData name="Cindy Krug Nawa" userId="e14704719858a22d" providerId="LiveId" clId="{FF8FDD8B-4715-4324-A0E2-821B4F54309D}" dt="2022-04-12T19:15:52.154" v="1171" actId="478"/>
          <ac:picMkLst>
            <pc:docMk/>
            <pc:sldMk cId="1480447604" sldId="331"/>
            <ac:picMk id="18" creationId="{4DB2A8FA-7ABD-46D0-9088-B5076B104F9F}"/>
          </ac:picMkLst>
        </pc:picChg>
        <pc:picChg chg="add del mod ord">
          <ac:chgData name="Cindy Krug Nawa" userId="e14704719858a22d" providerId="LiveId" clId="{FF8FDD8B-4715-4324-A0E2-821B4F54309D}" dt="2022-04-12T19:15:51.274" v="1169" actId="478"/>
          <ac:picMkLst>
            <pc:docMk/>
            <pc:sldMk cId="1480447604" sldId="331"/>
            <ac:picMk id="19" creationId="{D8F6D98B-0775-4C0C-AAA8-757BBA9C833B}"/>
          </ac:picMkLst>
        </pc:picChg>
        <pc:picChg chg="add del mod ord">
          <ac:chgData name="Cindy Krug Nawa" userId="e14704719858a22d" providerId="LiveId" clId="{FF8FDD8B-4715-4324-A0E2-821B4F54309D}" dt="2022-04-12T19:15:50.095" v="1167" actId="478"/>
          <ac:picMkLst>
            <pc:docMk/>
            <pc:sldMk cId="1480447604" sldId="331"/>
            <ac:picMk id="20" creationId="{3A166D83-4424-4D3F-8499-AB0D75FDEDB1}"/>
          </ac:picMkLst>
        </pc:picChg>
        <pc:picChg chg="add del mod">
          <ac:chgData name="Cindy Krug Nawa" userId="e14704719858a22d" providerId="LiveId" clId="{FF8FDD8B-4715-4324-A0E2-821B4F54309D}" dt="2022-04-12T18:16:35.237" v="515" actId="478"/>
          <ac:picMkLst>
            <pc:docMk/>
            <pc:sldMk cId="1480447604" sldId="331"/>
            <ac:picMk id="21" creationId="{DC53EBA2-5E65-4853-A15A-6D3E5771AAFA}"/>
          </ac:picMkLst>
        </pc:picChg>
        <pc:picChg chg="add del mod ord">
          <ac:chgData name="Cindy Krug Nawa" userId="e14704719858a22d" providerId="LiveId" clId="{FF8FDD8B-4715-4324-A0E2-821B4F54309D}" dt="2022-04-12T19:15:51.700" v="1170" actId="478"/>
          <ac:picMkLst>
            <pc:docMk/>
            <pc:sldMk cId="1480447604" sldId="331"/>
            <ac:picMk id="22" creationId="{7A5458C5-D8F5-4078-9A7B-4BFFE7B50BE5}"/>
          </ac:picMkLst>
        </pc:picChg>
        <pc:picChg chg="add del mod ord">
          <ac:chgData name="Cindy Krug Nawa" userId="e14704719858a22d" providerId="LiveId" clId="{FF8FDD8B-4715-4324-A0E2-821B4F54309D}" dt="2022-04-12T19:15:50.705" v="1168" actId="478"/>
          <ac:picMkLst>
            <pc:docMk/>
            <pc:sldMk cId="1480447604" sldId="331"/>
            <ac:picMk id="27" creationId="{3201D047-0C69-4637-B507-60720EE1C911}"/>
          </ac:picMkLst>
        </pc:picChg>
        <pc:picChg chg="add mod">
          <ac:chgData name="Cindy Krug Nawa" userId="e14704719858a22d" providerId="LiveId" clId="{FF8FDD8B-4715-4324-A0E2-821B4F54309D}" dt="2022-04-12T19:27:41.929" v="1285" actId="1076"/>
          <ac:picMkLst>
            <pc:docMk/>
            <pc:sldMk cId="1480447604" sldId="331"/>
            <ac:picMk id="28" creationId="{931D6F4A-028E-4390-87FF-423DF2C231CD}"/>
          </ac:picMkLst>
        </pc:picChg>
        <pc:picChg chg="add mod ord">
          <ac:chgData name="Cindy Krug Nawa" userId="e14704719858a22d" providerId="LiveId" clId="{FF8FDD8B-4715-4324-A0E2-821B4F54309D}" dt="2022-04-12T19:50:00.197" v="1449" actId="1036"/>
          <ac:picMkLst>
            <pc:docMk/>
            <pc:sldMk cId="1480447604" sldId="331"/>
            <ac:picMk id="29" creationId="{2F67B7B7-F4D2-4F7C-8A96-5EF0F8BF20B8}"/>
          </ac:picMkLst>
        </pc:picChg>
        <pc:picChg chg="add mod">
          <ac:chgData name="Cindy Krug Nawa" userId="e14704719858a22d" providerId="LiveId" clId="{FF8FDD8B-4715-4324-A0E2-821B4F54309D}" dt="2022-04-12T19:27:43.708" v="1286" actId="1076"/>
          <ac:picMkLst>
            <pc:docMk/>
            <pc:sldMk cId="1480447604" sldId="331"/>
            <ac:picMk id="2050" creationId="{CCC367F6-065F-44DB-830E-469C5375B36D}"/>
          </ac:picMkLst>
        </pc:picChg>
      </pc:sldChg>
      <pc:sldChg chg="addSp delSp modSp add del mod delAnim modAnim">
        <pc:chgData name="Cindy Krug Nawa" userId="e14704719858a22d" providerId="LiveId" clId="{FF8FDD8B-4715-4324-A0E2-821B4F54309D}" dt="2022-04-12T19:36:04.687" v="1336" actId="47"/>
        <pc:sldMkLst>
          <pc:docMk/>
          <pc:sldMk cId="844373340" sldId="332"/>
        </pc:sldMkLst>
        <pc:spChg chg="add mod">
          <ac:chgData name="Cindy Krug Nawa" userId="e14704719858a22d" providerId="LiveId" clId="{FF8FDD8B-4715-4324-A0E2-821B4F54309D}" dt="2022-04-12T18:34:51.876" v="796" actId="1076"/>
          <ac:spMkLst>
            <pc:docMk/>
            <pc:sldMk cId="844373340" sldId="332"/>
            <ac:spMk id="6" creationId="{5D5D7D99-6E6D-4D26-98C4-BA87D4AB8ED9}"/>
          </ac:spMkLst>
        </pc:spChg>
        <pc:spChg chg="add mod">
          <ac:chgData name="Cindy Krug Nawa" userId="e14704719858a22d" providerId="LiveId" clId="{FF8FDD8B-4715-4324-A0E2-821B4F54309D}" dt="2022-04-12T18:34:54.768" v="797" actId="1076"/>
          <ac:spMkLst>
            <pc:docMk/>
            <pc:sldMk cId="844373340" sldId="332"/>
            <ac:spMk id="9" creationId="{5A77BB14-E7A4-4C9A-8096-ACA8C6198413}"/>
          </ac:spMkLst>
        </pc:spChg>
        <pc:spChg chg="add mod">
          <ac:chgData name="Cindy Krug Nawa" userId="e14704719858a22d" providerId="LiveId" clId="{FF8FDD8B-4715-4324-A0E2-821B4F54309D}" dt="2022-04-12T18:34:56.757" v="798" actId="1076"/>
          <ac:spMkLst>
            <pc:docMk/>
            <pc:sldMk cId="844373340" sldId="332"/>
            <ac:spMk id="10" creationId="{BD417601-CC77-46A6-AA1C-5C26CBBDF9B9}"/>
          </ac:spMkLst>
        </pc:spChg>
        <pc:spChg chg="add mod">
          <ac:chgData name="Cindy Krug Nawa" userId="e14704719858a22d" providerId="LiveId" clId="{FF8FDD8B-4715-4324-A0E2-821B4F54309D}" dt="2022-04-12T19:11:17.284" v="1128" actId="14100"/>
          <ac:spMkLst>
            <pc:docMk/>
            <pc:sldMk cId="844373340" sldId="332"/>
            <ac:spMk id="11" creationId="{27D1BE1D-985E-4B85-B7D3-A5C642CB1412}"/>
          </ac:spMkLst>
        </pc:spChg>
        <pc:spChg chg="mod">
          <ac:chgData name="Cindy Krug Nawa" userId="e14704719858a22d" providerId="LiveId" clId="{FF8FDD8B-4715-4324-A0E2-821B4F54309D}" dt="2022-04-12T18:34:49.409" v="795" actId="1076"/>
          <ac:spMkLst>
            <pc:docMk/>
            <pc:sldMk cId="844373340" sldId="332"/>
            <ac:spMk id="23" creationId="{8928C86F-5A20-42C6-AB1F-1490359FD8BB}"/>
          </ac:spMkLst>
        </pc:spChg>
        <pc:spChg chg="del">
          <ac:chgData name="Cindy Krug Nawa" userId="e14704719858a22d" providerId="LiveId" clId="{FF8FDD8B-4715-4324-A0E2-821B4F54309D}" dt="2022-04-12T18:19:39.042" v="540" actId="478"/>
          <ac:spMkLst>
            <pc:docMk/>
            <pc:sldMk cId="844373340" sldId="332"/>
            <ac:spMk id="24" creationId="{FE40643D-10F5-4C27-AC83-009CD79B9DB6}"/>
          </ac:spMkLst>
        </pc:spChg>
        <pc:spChg chg="del mod">
          <ac:chgData name="Cindy Krug Nawa" userId="e14704719858a22d" providerId="LiveId" clId="{FF8FDD8B-4715-4324-A0E2-821B4F54309D}" dt="2022-04-12T18:19:37.803" v="539" actId="478"/>
          <ac:spMkLst>
            <pc:docMk/>
            <pc:sldMk cId="844373340" sldId="332"/>
            <ac:spMk id="25" creationId="{A7870F49-3615-4CFD-AC4B-060073BCC2DA}"/>
          </ac:spMkLst>
        </pc:spChg>
        <pc:spChg chg="del">
          <ac:chgData name="Cindy Krug Nawa" userId="e14704719858a22d" providerId="LiveId" clId="{FF8FDD8B-4715-4324-A0E2-821B4F54309D}" dt="2022-04-12T18:19:36.571" v="537" actId="478"/>
          <ac:spMkLst>
            <pc:docMk/>
            <pc:sldMk cId="844373340" sldId="332"/>
            <ac:spMk id="26" creationId="{FD24EA40-A906-41F0-AACB-09FA8557CF1F}"/>
          </ac:spMkLst>
        </pc:spChg>
        <pc:picChg chg="add del mod">
          <ac:chgData name="Cindy Krug Nawa" userId="e14704719858a22d" providerId="LiveId" clId="{FF8FDD8B-4715-4324-A0E2-821B4F54309D}" dt="2022-04-12T19:30:39.571" v="1319" actId="478"/>
          <ac:picMkLst>
            <pc:docMk/>
            <pc:sldMk cId="844373340" sldId="332"/>
            <ac:picMk id="3" creationId="{E333DD2C-1878-4AF5-A915-BF35C406DC04}"/>
          </ac:picMkLst>
        </pc:picChg>
        <pc:picChg chg="add del mod">
          <ac:chgData name="Cindy Krug Nawa" userId="e14704719858a22d" providerId="LiveId" clId="{FF8FDD8B-4715-4324-A0E2-821B4F54309D}" dt="2022-04-12T19:31:02.821" v="1330" actId="478"/>
          <ac:picMkLst>
            <pc:docMk/>
            <pc:sldMk cId="844373340" sldId="332"/>
            <ac:picMk id="5" creationId="{F2F6B0F6-962E-41CA-ACE2-0674606AAF3F}"/>
          </ac:picMkLst>
        </pc:picChg>
        <pc:picChg chg="mod">
          <ac:chgData name="Cindy Krug Nawa" userId="e14704719858a22d" providerId="LiveId" clId="{FF8FDD8B-4715-4324-A0E2-821B4F54309D}" dt="2022-04-12T19:02:58.394" v="1088" actId="1038"/>
          <ac:picMkLst>
            <pc:docMk/>
            <pc:sldMk cId="844373340" sldId="332"/>
            <ac:picMk id="7" creationId="{00000000-0000-0000-0000-000000000000}"/>
          </ac:picMkLst>
        </pc:picChg>
        <pc:picChg chg="mod">
          <ac:chgData name="Cindy Krug Nawa" userId="e14704719858a22d" providerId="LiveId" clId="{FF8FDD8B-4715-4324-A0E2-821B4F54309D}" dt="2022-04-12T19:02:51.454" v="1086" actId="1036"/>
          <ac:picMkLst>
            <pc:docMk/>
            <pc:sldMk cId="844373340" sldId="332"/>
            <ac:picMk id="16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8:19:34.972" v="535" actId="478"/>
          <ac:picMkLst>
            <pc:docMk/>
            <pc:sldMk cId="844373340" sldId="332"/>
            <ac:picMk id="18" creationId="{4DB2A8FA-7ABD-46D0-9088-B5076B104F9F}"/>
          </ac:picMkLst>
        </pc:picChg>
        <pc:picChg chg="del">
          <ac:chgData name="Cindy Krug Nawa" userId="e14704719858a22d" providerId="LiveId" clId="{FF8FDD8B-4715-4324-A0E2-821B4F54309D}" dt="2022-04-12T18:19:34.532" v="534" actId="478"/>
          <ac:picMkLst>
            <pc:docMk/>
            <pc:sldMk cId="844373340" sldId="332"/>
            <ac:picMk id="19" creationId="{D8F6D98B-0775-4C0C-AAA8-757BBA9C833B}"/>
          </ac:picMkLst>
        </pc:picChg>
        <pc:picChg chg="del">
          <ac:chgData name="Cindy Krug Nawa" userId="e14704719858a22d" providerId="LiveId" clId="{FF8FDD8B-4715-4324-A0E2-821B4F54309D}" dt="2022-04-12T18:19:34.079" v="533" actId="478"/>
          <ac:picMkLst>
            <pc:docMk/>
            <pc:sldMk cId="844373340" sldId="332"/>
            <ac:picMk id="20" creationId="{3A166D83-4424-4D3F-8499-AB0D75FDEDB1}"/>
          </ac:picMkLst>
        </pc:picChg>
        <pc:picChg chg="del">
          <ac:chgData name="Cindy Krug Nawa" userId="e14704719858a22d" providerId="LiveId" clId="{FF8FDD8B-4715-4324-A0E2-821B4F54309D}" dt="2022-04-12T18:19:32.758" v="530" actId="478"/>
          <ac:picMkLst>
            <pc:docMk/>
            <pc:sldMk cId="844373340" sldId="332"/>
            <ac:picMk id="22" creationId="{7A5458C5-D8F5-4078-9A7B-4BFFE7B50BE5}"/>
          </ac:picMkLst>
        </pc:picChg>
        <pc:picChg chg="del">
          <ac:chgData name="Cindy Krug Nawa" userId="e14704719858a22d" providerId="LiveId" clId="{FF8FDD8B-4715-4324-A0E2-821B4F54309D}" dt="2022-04-12T18:19:33.140" v="531" actId="478"/>
          <ac:picMkLst>
            <pc:docMk/>
            <pc:sldMk cId="844373340" sldId="332"/>
            <ac:picMk id="27" creationId="{3201D047-0C69-4637-B507-60720EE1C911}"/>
          </ac:picMkLst>
        </pc:picChg>
        <pc:picChg chg="del">
          <ac:chgData name="Cindy Krug Nawa" userId="e14704719858a22d" providerId="LiveId" clId="{FF8FDD8B-4715-4324-A0E2-821B4F54309D}" dt="2022-04-12T18:19:35.578" v="536" actId="478"/>
          <ac:picMkLst>
            <pc:docMk/>
            <pc:sldMk cId="844373340" sldId="332"/>
            <ac:picMk id="28" creationId="{931D6F4A-028E-4390-87FF-423DF2C231CD}"/>
          </ac:picMkLst>
        </pc:picChg>
        <pc:picChg chg="add del mod">
          <ac:chgData name="Cindy Krug Nawa" userId="e14704719858a22d" providerId="LiveId" clId="{FF8FDD8B-4715-4324-A0E2-821B4F54309D}" dt="2022-04-12T19:35:56.339" v="1335" actId="478"/>
          <ac:picMkLst>
            <pc:docMk/>
            <pc:sldMk cId="844373340" sldId="332"/>
            <ac:picMk id="1026" creationId="{99792DC9-09C3-4390-AFCB-97C56AA689A3}"/>
          </ac:picMkLst>
        </pc:picChg>
        <pc:picChg chg="add del mod">
          <ac:chgData name="Cindy Krug Nawa" userId="e14704719858a22d" providerId="LiveId" clId="{FF8FDD8B-4715-4324-A0E2-821B4F54309D}" dt="2022-04-12T19:31:02.011" v="1329" actId="478"/>
          <ac:picMkLst>
            <pc:docMk/>
            <pc:sldMk cId="844373340" sldId="332"/>
            <ac:picMk id="1028" creationId="{BEA07D9A-7CCC-48A5-86EE-AF19957F94AA}"/>
          </ac:picMkLst>
        </pc:picChg>
        <pc:picChg chg="add del mod">
          <ac:chgData name="Cindy Krug Nawa" userId="e14704719858a22d" providerId="LiveId" clId="{FF8FDD8B-4715-4324-A0E2-821B4F54309D}" dt="2022-04-12T19:11:19.653" v="1129" actId="478"/>
          <ac:picMkLst>
            <pc:docMk/>
            <pc:sldMk cId="844373340" sldId="332"/>
            <ac:picMk id="1030" creationId="{194BD17C-E764-4E49-A172-FEC3F12E61DF}"/>
          </ac:picMkLst>
        </pc:picChg>
        <pc:picChg chg="add del mod">
          <ac:chgData name="Cindy Krug Nawa" userId="e14704719858a22d" providerId="LiveId" clId="{FF8FDD8B-4715-4324-A0E2-821B4F54309D}" dt="2022-04-12T19:30:40.329" v="1320" actId="478"/>
          <ac:picMkLst>
            <pc:docMk/>
            <pc:sldMk cId="844373340" sldId="332"/>
            <ac:picMk id="1032" creationId="{4D04D616-1543-4BF5-9BF0-2B89EAF80B20}"/>
          </ac:picMkLst>
        </pc:picChg>
        <pc:picChg chg="del">
          <ac:chgData name="Cindy Krug Nawa" userId="e14704719858a22d" providerId="LiveId" clId="{FF8FDD8B-4715-4324-A0E2-821B4F54309D}" dt="2022-04-12T18:19:33.551" v="532" actId="478"/>
          <ac:picMkLst>
            <pc:docMk/>
            <pc:sldMk cId="844373340" sldId="332"/>
            <ac:picMk id="2050" creationId="{CCC367F6-065F-44DB-830E-469C5375B36D}"/>
          </ac:picMkLst>
        </pc:picChg>
      </pc:sldChg>
      <pc:sldChg chg="addSp delSp modSp add del mod">
        <pc:chgData name="Cindy Krug Nawa" userId="e14704719858a22d" providerId="LiveId" clId="{FF8FDD8B-4715-4324-A0E2-821B4F54309D}" dt="2022-04-12T19:46:39.570" v="1422" actId="47"/>
        <pc:sldMkLst>
          <pc:docMk/>
          <pc:sldMk cId="3704338797" sldId="333"/>
        </pc:sldMkLst>
        <pc:spChg chg="add mod">
          <ac:chgData name="Cindy Krug Nawa" userId="e14704719858a22d" providerId="LiveId" clId="{FF8FDD8B-4715-4324-A0E2-821B4F54309D}" dt="2022-04-12T18:36:08.019" v="817" actId="20577"/>
          <ac:spMkLst>
            <pc:docMk/>
            <pc:sldMk cId="3704338797" sldId="333"/>
            <ac:spMk id="6" creationId="{7D55394B-B47A-49B7-867E-5BB65C919C4F}"/>
          </ac:spMkLst>
        </pc:spChg>
        <pc:spChg chg="add del mod">
          <ac:chgData name="Cindy Krug Nawa" userId="e14704719858a22d" providerId="LiveId" clId="{FF8FDD8B-4715-4324-A0E2-821B4F54309D}" dt="2022-04-12T19:13:21.037" v="1154" actId="478"/>
          <ac:spMkLst>
            <pc:docMk/>
            <pc:sldMk cId="3704338797" sldId="333"/>
            <ac:spMk id="9" creationId="{AF2EE664-8901-4600-9C5D-A0C9BF8AE59B}"/>
          </ac:spMkLst>
        </pc:spChg>
        <pc:spChg chg="add mod">
          <ac:chgData name="Cindy Krug Nawa" userId="e14704719858a22d" providerId="LiveId" clId="{FF8FDD8B-4715-4324-A0E2-821B4F54309D}" dt="2022-04-12T18:36:30.956" v="843" actId="20577"/>
          <ac:spMkLst>
            <pc:docMk/>
            <pc:sldMk cId="3704338797" sldId="333"/>
            <ac:spMk id="10" creationId="{A6B34E84-D04B-4398-856F-5FE547040826}"/>
          </ac:spMkLst>
        </pc:spChg>
        <pc:spChg chg="add mod">
          <ac:chgData name="Cindy Krug Nawa" userId="e14704719858a22d" providerId="LiveId" clId="{FF8FDD8B-4715-4324-A0E2-821B4F54309D}" dt="2022-04-12T19:14:24.456" v="1156" actId="1076"/>
          <ac:spMkLst>
            <pc:docMk/>
            <pc:sldMk cId="3704338797" sldId="333"/>
            <ac:spMk id="11" creationId="{D85F8B2A-9F6A-4371-91A6-75339DDDF4B1}"/>
          </ac:spMkLst>
        </pc:spChg>
        <pc:spChg chg="add mod">
          <ac:chgData name="Cindy Krug Nawa" userId="e14704719858a22d" providerId="LiveId" clId="{FF8FDD8B-4715-4324-A0E2-821B4F54309D}" dt="2022-04-12T18:37:00.537" v="894" actId="20577"/>
          <ac:spMkLst>
            <pc:docMk/>
            <pc:sldMk cId="3704338797" sldId="333"/>
            <ac:spMk id="12" creationId="{13DC7288-7EA4-40DA-9243-B3DE88D285E2}"/>
          </ac:spMkLst>
        </pc:spChg>
        <pc:spChg chg="del mod">
          <ac:chgData name="Cindy Krug Nawa" userId="e14704719858a22d" providerId="LiveId" clId="{FF8FDD8B-4715-4324-A0E2-821B4F54309D}" dt="2022-04-12T18:35:33.677" v="800" actId="478"/>
          <ac:spMkLst>
            <pc:docMk/>
            <pc:sldMk cId="3704338797" sldId="333"/>
            <ac:spMk id="23" creationId="{8928C86F-5A20-42C6-AB1F-1490359FD8BB}"/>
          </ac:spMkLst>
        </pc:spChg>
        <pc:picChg chg="mod">
          <ac:chgData name="Cindy Krug Nawa" userId="e14704719858a22d" providerId="LiveId" clId="{FF8FDD8B-4715-4324-A0E2-821B4F54309D}" dt="2022-04-12T19:12:31.169" v="1145" actId="1035"/>
          <ac:picMkLst>
            <pc:docMk/>
            <pc:sldMk cId="3704338797" sldId="333"/>
            <ac:picMk id="7" creationId="{00000000-0000-0000-0000-000000000000}"/>
          </ac:picMkLst>
        </pc:picChg>
        <pc:picChg chg="mod">
          <ac:chgData name="Cindy Krug Nawa" userId="e14704719858a22d" providerId="LiveId" clId="{FF8FDD8B-4715-4324-A0E2-821B4F54309D}" dt="2022-04-12T19:12:37.343" v="1147" actId="14100"/>
          <ac:picMkLst>
            <pc:docMk/>
            <pc:sldMk cId="3704338797" sldId="333"/>
            <ac:picMk id="16" creationId="{00000000-0000-0000-0000-000000000000}"/>
          </ac:picMkLst>
        </pc:picChg>
        <pc:picChg chg="add mod">
          <ac:chgData name="Cindy Krug Nawa" userId="e14704719858a22d" providerId="LiveId" clId="{FF8FDD8B-4715-4324-A0E2-821B4F54309D}" dt="2022-04-12T19:12:59.542" v="1150" actId="1076"/>
          <ac:picMkLst>
            <pc:docMk/>
            <pc:sldMk cId="3704338797" sldId="333"/>
            <ac:picMk id="2050" creationId="{C309A24A-3191-4B34-88B3-00723124568A}"/>
          </ac:picMkLst>
        </pc:picChg>
        <pc:picChg chg="add del mod">
          <ac:chgData name="Cindy Krug Nawa" userId="e14704719858a22d" providerId="LiveId" clId="{FF8FDD8B-4715-4324-A0E2-821B4F54309D}" dt="2022-04-12T19:13:21.037" v="1154" actId="478"/>
          <ac:picMkLst>
            <pc:docMk/>
            <pc:sldMk cId="3704338797" sldId="333"/>
            <ac:picMk id="2052" creationId="{7484F808-61FC-462C-82B5-A02D52E6B874}"/>
          </ac:picMkLst>
        </pc:picChg>
        <pc:picChg chg="add mod">
          <ac:chgData name="Cindy Krug Nawa" userId="e14704719858a22d" providerId="LiveId" clId="{FF8FDD8B-4715-4324-A0E2-821B4F54309D}" dt="2022-04-12T19:14:38.809" v="1160" actId="1076"/>
          <ac:picMkLst>
            <pc:docMk/>
            <pc:sldMk cId="3704338797" sldId="333"/>
            <ac:picMk id="2054" creationId="{3B1367EC-4E2A-4723-AB1D-579AC98EA35B}"/>
          </ac:picMkLst>
        </pc:picChg>
      </pc:sldChg>
      <pc:sldChg chg="addSp delSp modSp add del mod modAnim">
        <pc:chgData name="Cindy Krug Nawa" userId="e14704719858a22d" providerId="LiveId" clId="{FF8FDD8B-4715-4324-A0E2-821B4F54309D}" dt="2022-04-12T19:47:30.558" v="1436" actId="47"/>
        <pc:sldMkLst>
          <pc:docMk/>
          <pc:sldMk cId="2431000011" sldId="334"/>
        </pc:sldMkLst>
        <pc:spChg chg="add mod">
          <ac:chgData name="Cindy Krug Nawa" userId="e14704719858a22d" providerId="LiveId" clId="{FF8FDD8B-4715-4324-A0E2-821B4F54309D}" dt="2022-04-12T18:38:15.240" v="927" actId="20577"/>
          <ac:spMkLst>
            <pc:docMk/>
            <pc:sldMk cId="2431000011" sldId="334"/>
            <ac:spMk id="10" creationId="{BA7A0546-1885-4AE9-86AC-212822024173}"/>
          </ac:spMkLst>
        </pc:spChg>
        <pc:spChg chg="add mod">
          <ac:chgData name="Cindy Krug Nawa" userId="e14704719858a22d" providerId="LiveId" clId="{FF8FDD8B-4715-4324-A0E2-821B4F54309D}" dt="2022-04-12T18:38:36.825" v="942" actId="20577"/>
          <ac:spMkLst>
            <pc:docMk/>
            <pc:sldMk cId="2431000011" sldId="334"/>
            <ac:spMk id="11" creationId="{27999634-2935-4AA0-8F8A-96B19282714B}"/>
          </ac:spMkLst>
        </pc:spChg>
        <pc:spChg chg="add del mod">
          <ac:chgData name="Cindy Krug Nawa" userId="e14704719858a22d" providerId="LiveId" clId="{FF8FDD8B-4715-4324-A0E2-821B4F54309D}" dt="2022-04-12T18:38:44.391" v="943" actId="478"/>
          <ac:spMkLst>
            <pc:docMk/>
            <pc:sldMk cId="2431000011" sldId="334"/>
            <ac:spMk id="12" creationId="{DBC5B1C5-4373-420E-A7B2-008D7679EE6F}"/>
          </ac:spMkLst>
        </pc:spChg>
        <pc:spChg chg="add del mod">
          <ac:chgData name="Cindy Krug Nawa" userId="e14704719858a22d" providerId="LiveId" clId="{FF8FDD8B-4715-4324-A0E2-821B4F54309D}" dt="2022-04-12T18:38:44.879" v="944" actId="478"/>
          <ac:spMkLst>
            <pc:docMk/>
            <pc:sldMk cId="2431000011" sldId="334"/>
            <ac:spMk id="13" creationId="{4E7C1924-E2BD-43A0-BA6E-633CF549FF41}"/>
          </ac:spMkLst>
        </pc:spChg>
        <pc:spChg chg="add del mod">
          <ac:chgData name="Cindy Krug Nawa" userId="e14704719858a22d" providerId="LiveId" clId="{FF8FDD8B-4715-4324-A0E2-821B4F54309D}" dt="2022-04-12T18:38:45.800" v="945" actId="478"/>
          <ac:spMkLst>
            <pc:docMk/>
            <pc:sldMk cId="2431000011" sldId="334"/>
            <ac:spMk id="14" creationId="{C287E1C6-6E1E-400A-8150-862F840BAB1F}"/>
          </ac:spMkLst>
        </pc:spChg>
        <pc:spChg chg="del mod">
          <ac:chgData name="Cindy Krug Nawa" userId="e14704719858a22d" providerId="LiveId" clId="{FF8FDD8B-4715-4324-A0E2-821B4F54309D}" dt="2022-04-12T18:37:18.186" v="899" actId="478"/>
          <ac:spMkLst>
            <pc:docMk/>
            <pc:sldMk cId="2431000011" sldId="334"/>
            <ac:spMk id="23" creationId="{8928C86F-5A20-42C6-AB1F-1490359FD8BB}"/>
          </ac:spMkLst>
        </pc:spChg>
        <pc:picChg chg="add mod">
          <ac:chgData name="Cindy Krug Nawa" userId="e14704719858a22d" providerId="LiveId" clId="{FF8FDD8B-4715-4324-A0E2-821B4F54309D}" dt="2022-04-12T18:38:52.571" v="947" actId="1076"/>
          <ac:picMkLst>
            <pc:docMk/>
            <pc:sldMk cId="2431000011" sldId="334"/>
            <ac:picMk id="6" creationId="{788E5077-B9B6-4C2F-BFE2-A07BD8AB1D5C}"/>
          </ac:picMkLst>
        </pc:picChg>
        <pc:picChg chg="add mod">
          <ac:chgData name="Cindy Krug Nawa" userId="e14704719858a22d" providerId="LiveId" clId="{FF8FDD8B-4715-4324-A0E2-821B4F54309D}" dt="2022-04-12T19:15:13.285" v="1163" actId="1076"/>
          <ac:picMkLst>
            <pc:docMk/>
            <pc:sldMk cId="2431000011" sldId="334"/>
            <ac:picMk id="9" creationId="{D0FE2625-AD71-4F6E-A9F0-9796AB38E2DA}"/>
          </ac:picMkLst>
        </pc:picChg>
        <pc:picChg chg="add mod">
          <ac:chgData name="Cindy Krug Nawa" userId="e14704719858a22d" providerId="LiveId" clId="{FF8FDD8B-4715-4324-A0E2-821B4F54309D}" dt="2022-04-12T19:15:11.597" v="1162" actId="1076"/>
          <ac:picMkLst>
            <pc:docMk/>
            <pc:sldMk cId="2431000011" sldId="334"/>
            <ac:picMk id="3074" creationId="{B49CB264-DB98-43B7-AA17-72FF5C722E90}"/>
          </ac:picMkLst>
        </pc:picChg>
      </pc:sldChg>
      <pc:sldChg chg="delSp modSp add del mod">
        <pc:chgData name="Cindy Krug Nawa" userId="e14704719858a22d" providerId="LiveId" clId="{FF8FDD8B-4715-4324-A0E2-821B4F54309D}" dt="2022-04-12T19:28:03.272" v="1294" actId="47"/>
        <pc:sldMkLst>
          <pc:docMk/>
          <pc:sldMk cId="3544240593" sldId="335"/>
        </pc:sldMkLst>
        <pc:picChg chg="mod">
          <ac:chgData name="Cindy Krug Nawa" userId="e14704719858a22d" providerId="LiveId" clId="{FF8FDD8B-4715-4324-A0E2-821B4F54309D}" dt="2022-04-12T19:20:29.890" v="1205" actId="1076"/>
          <ac:picMkLst>
            <pc:docMk/>
            <pc:sldMk cId="3544240593" sldId="335"/>
            <ac:picMk id="16" creationId="{00000000-0000-0000-0000-000000000000}"/>
          </ac:picMkLst>
        </pc:picChg>
        <pc:picChg chg="del mod">
          <ac:chgData name="Cindy Krug Nawa" userId="e14704719858a22d" providerId="LiveId" clId="{FF8FDD8B-4715-4324-A0E2-821B4F54309D}" dt="2022-04-12T19:16:58.004" v="1199" actId="478"/>
          <ac:picMkLst>
            <pc:docMk/>
            <pc:sldMk cId="3544240593" sldId="335"/>
            <ac:picMk id="18" creationId="{4DB2A8FA-7ABD-46D0-9088-B5076B104F9F}"/>
          </ac:picMkLst>
        </pc:picChg>
        <pc:picChg chg="mod">
          <ac:chgData name="Cindy Krug Nawa" userId="e14704719858a22d" providerId="LiveId" clId="{FF8FDD8B-4715-4324-A0E2-821B4F54309D}" dt="2022-04-12T19:25:43.779" v="1240" actId="1076"/>
          <ac:picMkLst>
            <pc:docMk/>
            <pc:sldMk cId="3544240593" sldId="335"/>
            <ac:picMk id="19" creationId="{D8F6D98B-0775-4C0C-AAA8-757BBA9C833B}"/>
          </ac:picMkLst>
        </pc:picChg>
        <pc:picChg chg="mod">
          <ac:chgData name="Cindy Krug Nawa" userId="e14704719858a22d" providerId="LiveId" clId="{FF8FDD8B-4715-4324-A0E2-821B4F54309D}" dt="2022-04-12T19:20:38.974" v="1209" actId="1076"/>
          <ac:picMkLst>
            <pc:docMk/>
            <pc:sldMk cId="3544240593" sldId="335"/>
            <ac:picMk id="20" creationId="{3A166D83-4424-4D3F-8499-AB0D75FDEDB1}"/>
          </ac:picMkLst>
        </pc:picChg>
        <pc:picChg chg="del mod">
          <ac:chgData name="Cindy Krug Nawa" userId="e14704719858a22d" providerId="LiveId" clId="{FF8FDD8B-4715-4324-A0E2-821B4F54309D}" dt="2022-04-12T19:16:57.461" v="1197" actId="478"/>
          <ac:picMkLst>
            <pc:docMk/>
            <pc:sldMk cId="3544240593" sldId="335"/>
            <ac:picMk id="22" creationId="{7A5458C5-D8F5-4078-9A7B-4BFFE7B50BE5}"/>
          </ac:picMkLst>
        </pc:picChg>
        <pc:picChg chg="del">
          <ac:chgData name="Cindy Krug Nawa" userId="e14704719858a22d" providerId="LiveId" clId="{FF8FDD8B-4715-4324-A0E2-821B4F54309D}" dt="2022-04-12T19:16:56.936" v="1196" actId="478"/>
          <ac:picMkLst>
            <pc:docMk/>
            <pc:sldMk cId="3544240593" sldId="335"/>
            <ac:picMk id="27" creationId="{3201D047-0C69-4637-B507-60720EE1C911}"/>
          </ac:picMkLst>
        </pc:picChg>
        <pc:picChg chg="del">
          <ac:chgData name="Cindy Krug Nawa" userId="e14704719858a22d" providerId="LiveId" clId="{FF8FDD8B-4715-4324-A0E2-821B4F54309D}" dt="2022-04-12T19:16:45.368" v="1191" actId="478"/>
          <ac:picMkLst>
            <pc:docMk/>
            <pc:sldMk cId="3544240593" sldId="335"/>
            <ac:picMk id="28" creationId="{931D6F4A-028E-4390-87FF-423DF2C231CD}"/>
          </ac:picMkLst>
        </pc:picChg>
        <pc:picChg chg="del">
          <ac:chgData name="Cindy Krug Nawa" userId="e14704719858a22d" providerId="LiveId" clId="{FF8FDD8B-4715-4324-A0E2-821B4F54309D}" dt="2022-04-12T19:16:46.028" v="1192" actId="478"/>
          <ac:picMkLst>
            <pc:docMk/>
            <pc:sldMk cId="3544240593" sldId="335"/>
            <ac:picMk id="2050" creationId="{CCC367F6-065F-44DB-830E-469C5375B36D}"/>
          </ac:picMkLst>
        </pc:picChg>
      </pc:sldChg>
      <pc:sldChg chg="add del">
        <pc:chgData name="Cindy Krug Nawa" userId="e14704719858a22d" providerId="LiveId" clId="{FF8FDD8B-4715-4324-A0E2-821B4F54309D}" dt="2022-04-12T18:37:06.752" v="896"/>
        <pc:sldMkLst>
          <pc:docMk/>
          <pc:sldMk cId="3672757980" sldId="335"/>
        </pc:sldMkLst>
      </pc:sldChg>
      <pc:sldChg chg="delSp modSp add del mod">
        <pc:chgData name="Cindy Krug Nawa" userId="e14704719858a22d" providerId="LiveId" clId="{FF8FDD8B-4715-4324-A0E2-821B4F54309D}" dt="2022-04-12T19:28:09.913" v="1297" actId="47"/>
        <pc:sldMkLst>
          <pc:docMk/>
          <pc:sldMk cId="2916378138" sldId="336"/>
        </pc:sldMkLst>
        <pc:picChg chg="mod">
          <ac:chgData name="Cindy Krug Nawa" userId="e14704719858a22d" providerId="LiveId" clId="{FF8FDD8B-4715-4324-A0E2-821B4F54309D}" dt="2022-04-12T19:24:53.363" v="1235" actId="1036"/>
          <ac:picMkLst>
            <pc:docMk/>
            <pc:sldMk cId="2916378138" sldId="336"/>
            <ac:picMk id="16" creationId="{00000000-0000-0000-0000-000000000000}"/>
          </ac:picMkLst>
        </pc:picChg>
        <pc:picChg chg="mod">
          <ac:chgData name="Cindy Krug Nawa" userId="e14704719858a22d" providerId="LiveId" clId="{FF8FDD8B-4715-4324-A0E2-821B4F54309D}" dt="2022-04-12T19:25:47.800" v="1241" actId="1076"/>
          <ac:picMkLst>
            <pc:docMk/>
            <pc:sldMk cId="2916378138" sldId="336"/>
            <ac:picMk id="18" creationId="{4DB2A8FA-7ABD-46D0-9088-B5076B104F9F}"/>
          </ac:picMkLst>
        </pc:picChg>
        <pc:picChg chg="del">
          <ac:chgData name="Cindy Krug Nawa" userId="e14704719858a22d" providerId="LiveId" clId="{FF8FDD8B-4715-4324-A0E2-821B4F54309D}" dt="2022-04-12T19:21:03.801" v="1215" actId="478"/>
          <ac:picMkLst>
            <pc:docMk/>
            <pc:sldMk cId="2916378138" sldId="336"/>
            <ac:picMk id="19" creationId="{D8F6D98B-0775-4C0C-AAA8-757BBA9C833B}"/>
          </ac:picMkLst>
        </pc:picChg>
        <pc:picChg chg="del">
          <ac:chgData name="Cindy Krug Nawa" userId="e14704719858a22d" providerId="LiveId" clId="{FF8FDD8B-4715-4324-A0E2-821B4F54309D}" dt="2022-04-12T19:21:02.881" v="1214" actId="478"/>
          <ac:picMkLst>
            <pc:docMk/>
            <pc:sldMk cId="2916378138" sldId="336"/>
            <ac:picMk id="20" creationId="{3A166D83-4424-4D3F-8499-AB0D75FDEDB1}"/>
          </ac:picMkLst>
        </pc:picChg>
        <pc:picChg chg="del">
          <ac:chgData name="Cindy Krug Nawa" userId="e14704719858a22d" providerId="LiveId" clId="{FF8FDD8B-4715-4324-A0E2-821B4F54309D}" dt="2022-04-12T19:24:50.843" v="1232" actId="478"/>
          <ac:picMkLst>
            <pc:docMk/>
            <pc:sldMk cId="2916378138" sldId="336"/>
            <ac:picMk id="22" creationId="{7A5458C5-D8F5-4078-9A7B-4BFFE7B50BE5}"/>
          </ac:picMkLst>
        </pc:picChg>
        <pc:picChg chg="del mod">
          <ac:chgData name="Cindy Krug Nawa" userId="e14704719858a22d" providerId="LiveId" clId="{FF8FDD8B-4715-4324-A0E2-821B4F54309D}" dt="2022-04-12T19:24:50.381" v="1231" actId="478"/>
          <ac:picMkLst>
            <pc:docMk/>
            <pc:sldMk cId="2916378138" sldId="336"/>
            <ac:picMk id="27" creationId="{3201D047-0C69-4637-B507-60720EE1C911}"/>
          </ac:picMkLst>
        </pc:picChg>
        <pc:picChg chg="del">
          <ac:chgData name="Cindy Krug Nawa" userId="e14704719858a22d" providerId="LiveId" clId="{FF8FDD8B-4715-4324-A0E2-821B4F54309D}" dt="2022-04-12T19:21:00.729" v="1213" actId="478"/>
          <ac:picMkLst>
            <pc:docMk/>
            <pc:sldMk cId="2916378138" sldId="336"/>
            <ac:picMk id="28" creationId="{931D6F4A-028E-4390-87FF-423DF2C231CD}"/>
          </ac:picMkLst>
        </pc:picChg>
        <pc:picChg chg="del">
          <ac:chgData name="Cindy Krug Nawa" userId="e14704719858a22d" providerId="LiveId" clId="{FF8FDD8B-4715-4324-A0E2-821B4F54309D}" dt="2022-04-12T19:21:00.274" v="1212" actId="478"/>
          <ac:picMkLst>
            <pc:docMk/>
            <pc:sldMk cId="2916378138" sldId="336"/>
            <ac:picMk id="2050" creationId="{CCC367F6-065F-44DB-830E-469C5375B36D}"/>
          </ac:picMkLst>
        </pc:picChg>
      </pc:sldChg>
      <pc:sldChg chg="delSp modSp add del mod">
        <pc:chgData name="Cindy Krug Nawa" userId="e14704719858a22d" providerId="LiveId" clId="{FF8FDD8B-4715-4324-A0E2-821B4F54309D}" dt="2022-04-12T19:28:35.769" v="1302" actId="47"/>
        <pc:sldMkLst>
          <pc:docMk/>
          <pc:sldMk cId="1414823785" sldId="337"/>
        </pc:sldMkLst>
        <pc:picChg chg="mod">
          <ac:chgData name="Cindy Krug Nawa" userId="e14704719858a22d" providerId="LiveId" clId="{FF8FDD8B-4715-4324-A0E2-821B4F54309D}" dt="2022-04-12T19:25:59.967" v="1252" actId="1035"/>
          <ac:picMkLst>
            <pc:docMk/>
            <pc:sldMk cId="1414823785" sldId="337"/>
            <ac:picMk id="7" creationId="{00000000-0000-0000-0000-000000000000}"/>
          </ac:picMkLst>
        </pc:picChg>
        <pc:picChg chg="mod">
          <ac:chgData name="Cindy Krug Nawa" userId="e14704719858a22d" providerId="LiveId" clId="{FF8FDD8B-4715-4324-A0E2-821B4F54309D}" dt="2022-04-12T19:26:06.063" v="1254" actId="1036"/>
          <ac:picMkLst>
            <pc:docMk/>
            <pc:sldMk cId="1414823785" sldId="337"/>
            <ac:picMk id="16" creationId="{00000000-0000-0000-0000-000000000000}"/>
          </ac:picMkLst>
        </pc:picChg>
        <pc:picChg chg="del">
          <ac:chgData name="Cindy Krug Nawa" userId="e14704719858a22d" providerId="LiveId" clId="{FF8FDD8B-4715-4324-A0E2-821B4F54309D}" dt="2022-04-12T19:25:51.135" v="1242" actId="478"/>
          <ac:picMkLst>
            <pc:docMk/>
            <pc:sldMk cId="1414823785" sldId="337"/>
            <ac:picMk id="18" creationId="{4DB2A8FA-7ABD-46D0-9088-B5076B104F9F}"/>
          </ac:picMkLst>
        </pc:picChg>
        <pc:picChg chg="del">
          <ac:chgData name="Cindy Krug Nawa" userId="e14704719858a22d" providerId="LiveId" clId="{FF8FDD8B-4715-4324-A0E2-821B4F54309D}" dt="2022-04-12T19:24:37.634" v="1230" actId="478"/>
          <ac:picMkLst>
            <pc:docMk/>
            <pc:sldMk cId="1414823785" sldId="337"/>
            <ac:picMk id="19" creationId="{D8F6D98B-0775-4C0C-AAA8-757BBA9C833B}"/>
          </ac:picMkLst>
        </pc:picChg>
        <pc:picChg chg="del">
          <ac:chgData name="Cindy Krug Nawa" userId="e14704719858a22d" providerId="LiveId" clId="{FF8FDD8B-4715-4324-A0E2-821B4F54309D}" dt="2022-04-12T19:24:36.867" v="1229" actId="478"/>
          <ac:picMkLst>
            <pc:docMk/>
            <pc:sldMk cId="1414823785" sldId="337"/>
            <ac:picMk id="20" creationId="{3A166D83-4424-4D3F-8499-AB0D75FDEDB1}"/>
          </ac:picMkLst>
        </pc:picChg>
        <pc:picChg chg="mod">
          <ac:chgData name="Cindy Krug Nawa" userId="e14704719858a22d" providerId="LiveId" clId="{FF8FDD8B-4715-4324-A0E2-821B4F54309D}" dt="2022-04-12T19:24:32.666" v="1228" actId="1076"/>
          <ac:picMkLst>
            <pc:docMk/>
            <pc:sldMk cId="1414823785" sldId="337"/>
            <ac:picMk id="22" creationId="{7A5458C5-D8F5-4078-9A7B-4BFFE7B50BE5}"/>
          </ac:picMkLst>
        </pc:picChg>
        <pc:picChg chg="mod">
          <ac:chgData name="Cindy Krug Nawa" userId="e14704719858a22d" providerId="LiveId" clId="{FF8FDD8B-4715-4324-A0E2-821B4F54309D}" dt="2022-04-12T19:24:27.744" v="1225" actId="1076"/>
          <ac:picMkLst>
            <pc:docMk/>
            <pc:sldMk cId="1414823785" sldId="337"/>
            <ac:picMk id="27" creationId="{3201D047-0C69-4637-B507-60720EE1C911}"/>
          </ac:picMkLst>
        </pc:picChg>
        <pc:picChg chg="del">
          <ac:chgData name="Cindy Krug Nawa" userId="e14704719858a22d" providerId="LiveId" clId="{FF8FDD8B-4715-4324-A0E2-821B4F54309D}" dt="2022-04-12T19:24:16.628" v="1219" actId="478"/>
          <ac:picMkLst>
            <pc:docMk/>
            <pc:sldMk cId="1414823785" sldId="337"/>
            <ac:picMk id="28" creationId="{931D6F4A-028E-4390-87FF-423DF2C231CD}"/>
          </ac:picMkLst>
        </pc:picChg>
        <pc:picChg chg="del">
          <ac:chgData name="Cindy Krug Nawa" userId="e14704719858a22d" providerId="LiveId" clId="{FF8FDD8B-4715-4324-A0E2-821B4F54309D}" dt="2022-04-12T19:24:17.321" v="1220" actId="478"/>
          <ac:picMkLst>
            <pc:docMk/>
            <pc:sldMk cId="1414823785" sldId="337"/>
            <ac:picMk id="2050" creationId="{CCC367F6-065F-44DB-830E-469C5375B36D}"/>
          </ac:picMkLst>
        </pc:picChg>
      </pc:sldChg>
      <pc:sldChg chg="addSp delSp modSp add mod">
        <pc:chgData name="Cindy Krug Nawa" userId="e14704719858a22d" providerId="LiveId" clId="{FF8FDD8B-4715-4324-A0E2-821B4F54309D}" dt="2022-04-12T19:50:02.807" v="1450" actId="1036"/>
        <pc:sldMkLst>
          <pc:docMk/>
          <pc:sldMk cId="2962686048" sldId="338"/>
        </pc:sldMkLst>
        <pc:picChg chg="add del mod">
          <ac:chgData name="Cindy Krug Nawa" userId="e14704719858a22d" providerId="LiveId" clId="{FF8FDD8B-4715-4324-A0E2-821B4F54309D}" dt="2022-04-12T19:27:47.991" v="1288"/>
          <ac:picMkLst>
            <pc:docMk/>
            <pc:sldMk cId="2962686048" sldId="338"/>
            <ac:picMk id="7" creationId="{BB6672FF-D860-4BC0-A94A-0AAEF2D33621}"/>
          </ac:picMkLst>
        </pc:picChg>
        <pc:picChg chg="add del mod">
          <ac:chgData name="Cindy Krug Nawa" userId="e14704719858a22d" providerId="LiveId" clId="{FF8FDD8B-4715-4324-A0E2-821B4F54309D}" dt="2022-04-12T19:27:47.991" v="1288"/>
          <ac:picMkLst>
            <pc:docMk/>
            <pc:sldMk cId="2962686048" sldId="338"/>
            <ac:picMk id="9" creationId="{EDE7B3A1-7AEF-45DF-BB05-8DFA69EB787A}"/>
          </ac:picMkLst>
        </pc:picChg>
        <pc:picChg chg="add mod">
          <ac:chgData name="Cindy Krug Nawa" userId="e14704719858a22d" providerId="LiveId" clId="{FF8FDD8B-4715-4324-A0E2-821B4F54309D}" dt="2022-04-12T19:27:56.044" v="1293"/>
          <ac:picMkLst>
            <pc:docMk/>
            <pc:sldMk cId="2962686048" sldId="338"/>
            <ac:picMk id="10" creationId="{770E65A2-3124-4955-A221-8A766E531683}"/>
          </ac:picMkLst>
        </pc:picChg>
        <pc:picChg chg="add mod">
          <ac:chgData name="Cindy Krug Nawa" userId="e14704719858a22d" providerId="LiveId" clId="{FF8FDD8B-4715-4324-A0E2-821B4F54309D}" dt="2022-04-12T19:27:56.044" v="1293"/>
          <ac:picMkLst>
            <pc:docMk/>
            <pc:sldMk cId="2962686048" sldId="338"/>
            <ac:picMk id="11" creationId="{932C48D3-16A8-45EE-AEE7-7290EA8991FD}"/>
          </ac:picMkLst>
        </pc:picChg>
        <pc:picChg chg="del">
          <ac:chgData name="Cindy Krug Nawa" userId="e14704719858a22d" providerId="LiveId" clId="{FF8FDD8B-4715-4324-A0E2-821B4F54309D}" dt="2022-04-12T19:27:27.467" v="1280" actId="478"/>
          <ac:picMkLst>
            <pc:docMk/>
            <pc:sldMk cId="2962686048" sldId="338"/>
            <ac:picMk id="28" creationId="{931D6F4A-028E-4390-87FF-423DF2C231CD}"/>
          </ac:picMkLst>
        </pc:picChg>
        <pc:picChg chg="mod">
          <ac:chgData name="Cindy Krug Nawa" userId="e14704719858a22d" providerId="LiveId" clId="{FF8FDD8B-4715-4324-A0E2-821B4F54309D}" dt="2022-04-12T19:50:02.807" v="1450" actId="1036"/>
          <ac:picMkLst>
            <pc:docMk/>
            <pc:sldMk cId="2962686048" sldId="338"/>
            <ac:picMk id="29" creationId="{2F67B7B7-F4D2-4F7C-8A96-5EF0F8BF20B8}"/>
          </ac:picMkLst>
        </pc:picChg>
        <pc:picChg chg="del">
          <ac:chgData name="Cindy Krug Nawa" userId="e14704719858a22d" providerId="LiveId" clId="{FF8FDD8B-4715-4324-A0E2-821B4F54309D}" dt="2022-04-12T19:27:27.922" v="1281" actId="478"/>
          <ac:picMkLst>
            <pc:docMk/>
            <pc:sldMk cId="2962686048" sldId="338"/>
            <ac:picMk id="2050" creationId="{CCC367F6-065F-44DB-830E-469C5375B36D}"/>
          </ac:picMkLst>
        </pc:picChg>
      </pc:sldChg>
      <pc:sldChg chg="addSp modSp add mod">
        <pc:chgData name="Cindy Krug Nawa" userId="e14704719858a22d" providerId="LiveId" clId="{FF8FDD8B-4715-4324-A0E2-821B4F54309D}" dt="2022-04-12T19:50:11.711" v="1453" actId="1076"/>
        <pc:sldMkLst>
          <pc:docMk/>
          <pc:sldMk cId="823589642" sldId="339"/>
        </pc:sldMkLst>
        <pc:picChg chg="add mod modCrop">
          <ac:chgData name="Cindy Krug Nawa" userId="e14704719858a22d" providerId="LiveId" clId="{FF8FDD8B-4715-4324-A0E2-821B4F54309D}" dt="2022-04-12T19:50:11.711" v="1453" actId="1076"/>
          <ac:picMkLst>
            <pc:docMk/>
            <pc:sldMk cId="823589642" sldId="339"/>
            <ac:picMk id="3" creationId="{D8A4D529-65D5-43E3-8254-AB2018D34436}"/>
          </ac:picMkLst>
        </pc:picChg>
        <pc:picChg chg="add mod">
          <ac:chgData name="Cindy Krug Nawa" userId="e14704719858a22d" providerId="LiveId" clId="{FF8FDD8B-4715-4324-A0E2-821B4F54309D}" dt="2022-04-12T19:29:55.067" v="1308" actId="1076"/>
          <ac:picMkLst>
            <pc:docMk/>
            <pc:sldMk cId="823589642" sldId="339"/>
            <ac:picMk id="5" creationId="{A14FCD90-393A-4D0E-BFDD-BF485ABC890A}"/>
          </ac:picMkLst>
        </pc:picChg>
        <pc:picChg chg="mod">
          <ac:chgData name="Cindy Krug Nawa" userId="e14704719858a22d" providerId="LiveId" clId="{FF8FDD8B-4715-4324-A0E2-821B4F54309D}" dt="2022-04-12T19:50:05.542" v="1451" actId="1036"/>
          <ac:picMkLst>
            <pc:docMk/>
            <pc:sldMk cId="823589642" sldId="339"/>
            <ac:picMk id="29" creationId="{2F67B7B7-F4D2-4F7C-8A96-5EF0F8BF20B8}"/>
          </ac:picMkLst>
        </pc:picChg>
      </pc:sldChg>
      <pc:sldChg chg="addSp modSp add mod">
        <pc:chgData name="Cindy Krug Nawa" userId="e14704719858a22d" providerId="LiveId" clId="{FF8FDD8B-4715-4324-A0E2-821B4F54309D}" dt="2022-04-12T19:50:14.494" v="1454" actId="1036"/>
        <pc:sldMkLst>
          <pc:docMk/>
          <pc:sldMk cId="418915222" sldId="340"/>
        </pc:sldMkLst>
        <pc:picChg chg="add mod">
          <ac:chgData name="Cindy Krug Nawa" userId="e14704719858a22d" providerId="LiveId" clId="{FF8FDD8B-4715-4324-A0E2-821B4F54309D}" dt="2022-04-12T19:28:14.577" v="1299" actId="1076"/>
          <ac:picMkLst>
            <pc:docMk/>
            <pc:sldMk cId="418915222" sldId="340"/>
            <ac:picMk id="5" creationId="{B10FAADE-7018-4466-B80E-B36ADB897F71}"/>
          </ac:picMkLst>
        </pc:picChg>
        <pc:picChg chg="add mod">
          <ac:chgData name="Cindy Krug Nawa" userId="e14704719858a22d" providerId="LiveId" clId="{FF8FDD8B-4715-4324-A0E2-821B4F54309D}" dt="2022-04-12T19:28:14.577" v="1299" actId="1076"/>
          <ac:picMkLst>
            <pc:docMk/>
            <pc:sldMk cId="418915222" sldId="340"/>
            <ac:picMk id="6" creationId="{B1D95E59-411D-4711-8CC6-6EF2EF06186A}"/>
          </ac:picMkLst>
        </pc:picChg>
        <pc:picChg chg="mod">
          <ac:chgData name="Cindy Krug Nawa" userId="e14704719858a22d" providerId="LiveId" clId="{FF8FDD8B-4715-4324-A0E2-821B4F54309D}" dt="2022-04-12T19:50:14.494" v="1454" actId="1036"/>
          <ac:picMkLst>
            <pc:docMk/>
            <pc:sldMk cId="418915222" sldId="340"/>
            <ac:picMk id="29" creationId="{2F67B7B7-F4D2-4F7C-8A96-5EF0F8BF20B8}"/>
          </ac:picMkLst>
        </pc:picChg>
      </pc:sldChg>
      <pc:sldChg chg="addSp modSp add mod">
        <pc:chgData name="Cindy Krug Nawa" userId="e14704719858a22d" providerId="LiveId" clId="{FF8FDD8B-4715-4324-A0E2-821B4F54309D}" dt="2022-04-12T19:54:22.291" v="1472" actId="14100"/>
        <pc:sldMkLst>
          <pc:docMk/>
          <pc:sldMk cId="549454032" sldId="341"/>
        </pc:sldMkLst>
        <pc:picChg chg="add mod">
          <ac:chgData name="Cindy Krug Nawa" userId="e14704719858a22d" providerId="LiveId" clId="{FF8FDD8B-4715-4324-A0E2-821B4F54309D}" dt="2022-04-12T19:30:27.912" v="1315" actId="1076"/>
          <ac:picMkLst>
            <pc:docMk/>
            <pc:sldMk cId="549454032" sldId="341"/>
            <ac:picMk id="5" creationId="{082D740D-3265-4255-A42A-70F73D06B7AD}"/>
          </ac:picMkLst>
        </pc:picChg>
        <pc:picChg chg="add mod">
          <ac:chgData name="Cindy Krug Nawa" userId="e14704719858a22d" providerId="LiveId" clId="{FF8FDD8B-4715-4324-A0E2-821B4F54309D}" dt="2022-04-12T19:30:29.320" v="1316" actId="1076"/>
          <ac:picMkLst>
            <pc:docMk/>
            <pc:sldMk cId="549454032" sldId="341"/>
            <ac:picMk id="6" creationId="{4C43A25C-C046-49F8-9916-DCC5D52028AC}"/>
          </ac:picMkLst>
        </pc:picChg>
        <pc:picChg chg="mod">
          <ac:chgData name="Cindy Krug Nawa" userId="e14704719858a22d" providerId="LiveId" clId="{FF8FDD8B-4715-4324-A0E2-821B4F54309D}" dt="2022-04-12T19:54:22.291" v="1472" actId="14100"/>
          <ac:picMkLst>
            <pc:docMk/>
            <pc:sldMk cId="549454032" sldId="341"/>
            <ac:picMk id="29" creationId="{2F67B7B7-F4D2-4F7C-8A96-5EF0F8BF20B8}"/>
          </ac:picMkLst>
        </pc:picChg>
      </pc:sldChg>
      <pc:sldChg chg="add del">
        <pc:chgData name="Cindy Krug Nawa" userId="e14704719858a22d" providerId="LiveId" clId="{FF8FDD8B-4715-4324-A0E2-821B4F54309D}" dt="2022-04-12T19:28:16.894" v="1300" actId="2696"/>
        <pc:sldMkLst>
          <pc:docMk/>
          <pc:sldMk cId="1635839468" sldId="341"/>
        </pc:sldMkLst>
      </pc:sldChg>
      <pc:sldChg chg="add del">
        <pc:chgData name="Cindy Krug Nawa" userId="e14704719858a22d" providerId="LiveId" clId="{FF8FDD8B-4715-4324-A0E2-821B4F54309D}" dt="2022-04-12T19:28:16.894" v="1300" actId="2696"/>
        <pc:sldMkLst>
          <pc:docMk/>
          <pc:sldMk cId="2247577545" sldId="342"/>
        </pc:sldMkLst>
      </pc:sldChg>
      <pc:sldChg chg="addSp modSp add mod">
        <pc:chgData name="Cindy Krug Nawa" userId="e14704719858a22d" providerId="LiveId" clId="{FF8FDD8B-4715-4324-A0E2-821B4F54309D}" dt="2022-04-12T19:54:26.008" v="1473" actId="1036"/>
        <pc:sldMkLst>
          <pc:docMk/>
          <pc:sldMk cId="3196914588" sldId="342"/>
        </pc:sldMkLst>
        <pc:picChg chg="add mod">
          <ac:chgData name="Cindy Krug Nawa" userId="e14704719858a22d" providerId="LiveId" clId="{FF8FDD8B-4715-4324-A0E2-821B4F54309D}" dt="2022-04-12T19:30:57.132" v="1328" actId="1076"/>
          <ac:picMkLst>
            <pc:docMk/>
            <pc:sldMk cId="3196914588" sldId="342"/>
            <ac:picMk id="5" creationId="{87BF2291-578D-4C57-8FDB-1D5236EE3C8F}"/>
          </ac:picMkLst>
        </pc:picChg>
        <pc:picChg chg="add mod">
          <ac:chgData name="Cindy Krug Nawa" userId="e14704719858a22d" providerId="LiveId" clId="{FF8FDD8B-4715-4324-A0E2-821B4F54309D}" dt="2022-04-12T19:30:54.701" v="1327" actId="1076"/>
          <ac:picMkLst>
            <pc:docMk/>
            <pc:sldMk cId="3196914588" sldId="342"/>
            <ac:picMk id="6" creationId="{764265F2-B205-4E62-8DCF-2C93D9DD75C8}"/>
          </ac:picMkLst>
        </pc:picChg>
        <pc:picChg chg="mod">
          <ac:chgData name="Cindy Krug Nawa" userId="e14704719858a22d" providerId="LiveId" clId="{FF8FDD8B-4715-4324-A0E2-821B4F54309D}" dt="2022-04-12T19:54:26.008" v="1473" actId="1036"/>
          <ac:picMkLst>
            <pc:docMk/>
            <pc:sldMk cId="3196914588" sldId="342"/>
            <ac:picMk id="29" creationId="{2F67B7B7-F4D2-4F7C-8A96-5EF0F8BF20B8}"/>
          </ac:picMkLst>
        </pc:picChg>
      </pc:sldChg>
      <pc:sldChg chg="addSp modSp add mod">
        <pc:chgData name="Cindy Krug Nawa" userId="e14704719858a22d" providerId="LiveId" clId="{FF8FDD8B-4715-4324-A0E2-821B4F54309D}" dt="2022-04-12T19:54:34.523" v="1475" actId="14100"/>
        <pc:sldMkLst>
          <pc:docMk/>
          <pc:sldMk cId="3036275996" sldId="343"/>
        </pc:sldMkLst>
        <pc:picChg chg="add mod">
          <ac:chgData name="Cindy Krug Nawa" userId="e14704719858a22d" providerId="LiveId" clId="{FF8FDD8B-4715-4324-A0E2-821B4F54309D}" dt="2022-04-12T19:37:03.077" v="1345" actId="1076"/>
          <ac:picMkLst>
            <pc:docMk/>
            <pc:sldMk cId="3036275996" sldId="343"/>
            <ac:picMk id="3" creationId="{C6EEDD87-FF1E-4F50-A68E-58446E7BAEFE}"/>
          </ac:picMkLst>
        </pc:picChg>
        <pc:picChg chg="add mod">
          <ac:chgData name="Cindy Krug Nawa" userId="e14704719858a22d" providerId="LiveId" clId="{FF8FDD8B-4715-4324-A0E2-821B4F54309D}" dt="2022-04-12T19:31:11.730" v="1334" actId="1076"/>
          <ac:picMkLst>
            <pc:docMk/>
            <pc:sldMk cId="3036275996" sldId="343"/>
            <ac:picMk id="5" creationId="{4EDA8218-6059-48B5-BAF4-0EC82F3F5F4A}"/>
          </ac:picMkLst>
        </pc:picChg>
        <pc:picChg chg="mod">
          <ac:chgData name="Cindy Krug Nawa" userId="e14704719858a22d" providerId="LiveId" clId="{FF8FDD8B-4715-4324-A0E2-821B4F54309D}" dt="2022-04-12T19:54:34.523" v="1475" actId="14100"/>
          <ac:picMkLst>
            <pc:docMk/>
            <pc:sldMk cId="3036275996" sldId="343"/>
            <ac:picMk id="29" creationId="{2F67B7B7-F4D2-4F7C-8A96-5EF0F8BF20B8}"/>
          </ac:picMkLst>
        </pc:picChg>
      </pc:sldChg>
      <pc:sldChg chg="addSp modSp add mod">
        <pc:chgData name="Cindy Krug Nawa" userId="e14704719858a22d" providerId="LiveId" clId="{FF8FDD8B-4715-4324-A0E2-821B4F54309D}" dt="2022-04-12T19:57:46.720" v="1480" actId="14100"/>
        <pc:sldMkLst>
          <pc:docMk/>
          <pc:sldMk cId="3014008487" sldId="344"/>
        </pc:sldMkLst>
        <pc:picChg chg="add mod">
          <ac:chgData name="Cindy Krug Nawa" userId="e14704719858a22d" providerId="LiveId" clId="{FF8FDD8B-4715-4324-A0E2-821B4F54309D}" dt="2022-04-12T19:37:42.879" v="1363" actId="1076"/>
          <ac:picMkLst>
            <pc:docMk/>
            <pc:sldMk cId="3014008487" sldId="344"/>
            <ac:picMk id="3" creationId="{DCA3F861-BF6F-4909-A442-259BE9F56DC1}"/>
          </ac:picMkLst>
        </pc:picChg>
        <pc:picChg chg="add mod">
          <ac:chgData name="Cindy Krug Nawa" userId="e14704719858a22d" providerId="LiveId" clId="{FF8FDD8B-4715-4324-A0E2-821B4F54309D}" dt="2022-04-12T19:37:43.924" v="1364" actId="1076"/>
          <ac:picMkLst>
            <pc:docMk/>
            <pc:sldMk cId="3014008487" sldId="344"/>
            <ac:picMk id="5" creationId="{D170B32E-B89E-4A15-BFD7-57A26BCD3669}"/>
          </ac:picMkLst>
        </pc:picChg>
        <pc:picChg chg="mod">
          <ac:chgData name="Cindy Krug Nawa" userId="e14704719858a22d" providerId="LiveId" clId="{FF8FDD8B-4715-4324-A0E2-821B4F54309D}" dt="2022-04-12T19:57:46.720" v="1480" actId="14100"/>
          <ac:picMkLst>
            <pc:docMk/>
            <pc:sldMk cId="3014008487" sldId="344"/>
            <ac:picMk id="29" creationId="{2F67B7B7-F4D2-4F7C-8A96-5EF0F8BF20B8}"/>
          </ac:picMkLst>
        </pc:picChg>
      </pc:sldChg>
      <pc:sldChg chg="addSp modSp add mod">
        <pc:chgData name="Cindy Krug Nawa" userId="e14704719858a22d" providerId="LiveId" clId="{FF8FDD8B-4715-4324-A0E2-821B4F54309D}" dt="2022-04-12T19:51:18.759" v="1461" actId="14100"/>
        <pc:sldMkLst>
          <pc:docMk/>
          <pc:sldMk cId="4140437975" sldId="345"/>
        </pc:sldMkLst>
        <pc:picChg chg="add mod">
          <ac:chgData name="Cindy Krug Nawa" userId="e14704719858a22d" providerId="LiveId" clId="{FF8FDD8B-4715-4324-A0E2-821B4F54309D}" dt="2022-04-12T19:41:54.504" v="1378" actId="1076"/>
          <ac:picMkLst>
            <pc:docMk/>
            <pc:sldMk cId="4140437975" sldId="345"/>
            <ac:picMk id="3" creationId="{085C50CA-5400-4D2A-9B51-3047DF374B33}"/>
          </ac:picMkLst>
        </pc:picChg>
        <pc:picChg chg="mod">
          <ac:chgData name="Cindy Krug Nawa" userId="e14704719858a22d" providerId="LiveId" clId="{FF8FDD8B-4715-4324-A0E2-821B4F54309D}" dt="2022-04-12T19:51:18.759" v="1461" actId="14100"/>
          <ac:picMkLst>
            <pc:docMk/>
            <pc:sldMk cId="4140437975" sldId="345"/>
            <ac:picMk id="29" creationId="{2F67B7B7-F4D2-4F7C-8A96-5EF0F8BF20B8}"/>
          </ac:picMkLst>
        </pc:picChg>
        <pc:picChg chg="add mod">
          <ac:chgData name="Cindy Krug Nawa" userId="e14704719858a22d" providerId="LiveId" clId="{FF8FDD8B-4715-4324-A0E2-821B4F54309D}" dt="2022-04-12T19:41:52.721" v="1377" actId="1076"/>
          <ac:picMkLst>
            <pc:docMk/>
            <pc:sldMk cId="4140437975" sldId="345"/>
            <ac:picMk id="4098" creationId="{3A6A9063-BB0B-4C42-A957-117ED1365059}"/>
          </ac:picMkLst>
        </pc:picChg>
      </pc:sldChg>
      <pc:sldChg chg="addSp modSp add mod">
        <pc:chgData name="Cindy Krug Nawa" userId="e14704719858a22d" providerId="LiveId" clId="{FF8FDD8B-4715-4324-A0E2-821B4F54309D}" dt="2022-04-12T19:54:51.345" v="1478" actId="1036"/>
        <pc:sldMkLst>
          <pc:docMk/>
          <pc:sldMk cId="1036437835" sldId="346"/>
        </pc:sldMkLst>
        <pc:picChg chg="add mod">
          <ac:chgData name="Cindy Krug Nawa" userId="e14704719858a22d" providerId="LiveId" clId="{FF8FDD8B-4715-4324-A0E2-821B4F54309D}" dt="2022-04-12T19:43:21.037" v="1392" actId="1076"/>
          <ac:picMkLst>
            <pc:docMk/>
            <pc:sldMk cId="1036437835" sldId="346"/>
            <ac:picMk id="3" creationId="{AAD82D6D-C3E7-4642-9F84-BAF57133B23A}"/>
          </ac:picMkLst>
        </pc:picChg>
        <pc:picChg chg="add mod">
          <ac:chgData name="Cindy Krug Nawa" userId="e14704719858a22d" providerId="LiveId" clId="{FF8FDD8B-4715-4324-A0E2-821B4F54309D}" dt="2022-04-12T19:43:19.892" v="1391" actId="1076"/>
          <ac:picMkLst>
            <pc:docMk/>
            <pc:sldMk cId="1036437835" sldId="346"/>
            <ac:picMk id="5" creationId="{C9279DAA-A9CC-41E7-B561-5BF4561EACD9}"/>
          </ac:picMkLst>
        </pc:picChg>
        <pc:picChg chg="mod">
          <ac:chgData name="Cindy Krug Nawa" userId="e14704719858a22d" providerId="LiveId" clId="{FF8FDD8B-4715-4324-A0E2-821B4F54309D}" dt="2022-04-12T19:54:51.345" v="1478" actId="1036"/>
          <ac:picMkLst>
            <pc:docMk/>
            <pc:sldMk cId="1036437835" sldId="346"/>
            <ac:picMk id="29" creationId="{2F67B7B7-F4D2-4F7C-8A96-5EF0F8BF20B8}"/>
          </ac:picMkLst>
        </pc:picChg>
      </pc:sldChg>
      <pc:sldChg chg="addSp delSp modSp add mod">
        <pc:chgData name="Cindy Krug Nawa" userId="e14704719858a22d" providerId="LiveId" clId="{FF8FDD8B-4715-4324-A0E2-821B4F54309D}" dt="2022-04-12T19:51:24.254" v="1462" actId="1036"/>
        <pc:sldMkLst>
          <pc:docMk/>
          <pc:sldMk cId="962975535" sldId="347"/>
        </pc:sldMkLst>
        <pc:picChg chg="add mod">
          <ac:chgData name="Cindy Krug Nawa" userId="e14704719858a22d" providerId="LiveId" clId="{FF8FDD8B-4715-4324-A0E2-821B4F54309D}" dt="2022-04-12T19:46:06.586" v="1418" actId="1076"/>
          <ac:picMkLst>
            <pc:docMk/>
            <pc:sldMk cId="962975535" sldId="347"/>
            <ac:picMk id="3" creationId="{B0320F51-FE23-4473-8F96-22C58400385D}"/>
          </ac:picMkLst>
        </pc:picChg>
        <pc:picChg chg="mod">
          <ac:chgData name="Cindy Krug Nawa" userId="e14704719858a22d" providerId="LiveId" clId="{FF8FDD8B-4715-4324-A0E2-821B4F54309D}" dt="2022-04-12T19:51:24.254" v="1462" actId="1036"/>
          <ac:picMkLst>
            <pc:docMk/>
            <pc:sldMk cId="962975535" sldId="347"/>
            <ac:picMk id="29" creationId="{2F67B7B7-F4D2-4F7C-8A96-5EF0F8BF20B8}"/>
          </ac:picMkLst>
        </pc:picChg>
        <pc:picChg chg="add del mod">
          <ac:chgData name="Cindy Krug Nawa" userId="e14704719858a22d" providerId="LiveId" clId="{FF8FDD8B-4715-4324-A0E2-821B4F54309D}" dt="2022-04-12T19:45:22.708" v="1410" actId="478"/>
          <ac:picMkLst>
            <pc:docMk/>
            <pc:sldMk cId="962975535" sldId="347"/>
            <ac:picMk id="8194" creationId="{D8AB1B3F-BDC3-4A21-BD2F-BE75B84B3D42}"/>
          </ac:picMkLst>
        </pc:picChg>
        <pc:picChg chg="add mod">
          <ac:chgData name="Cindy Krug Nawa" userId="e14704719858a22d" providerId="LiveId" clId="{FF8FDD8B-4715-4324-A0E2-821B4F54309D}" dt="2022-04-12T19:46:12.957" v="1421" actId="1076"/>
          <ac:picMkLst>
            <pc:docMk/>
            <pc:sldMk cId="962975535" sldId="347"/>
            <ac:picMk id="8196" creationId="{9BD05CFF-D417-423C-8363-8D9451376BDF}"/>
          </ac:picMkLst>
        </pc:picChg>
      </pc:sldChg>
      <pc:sldChg chg="add del">
        <pc:chgData name="Cindy Krug Nawa" userId="e14704719858a22d" providerId="LiveId" clId="{FF8FDD8B-4715-4324-A0E2-821B4F54309D}" dt="2022-04-12T19:46:50.115" v="1425" actId="47"/>
        <pc:sldMkLst>
          <pc:docMk/>
          <pc:sldMk cId="155289635" sldId="348"/>
        </pc:sldMkLst>
      </pc:sldChg>
      <pc:sldChg chg="addSp modSp add mod modAnim">
        <pc:chgData name="Cindy Krug Nawa" userId="e14704719858a22d" providerId="LiveId" clId="{FF8FDD8B-4715-4324-A0E2-821B4F54309D}" dt="2022-04-12T19:51:54.961" v="1465"/>
        <pc:sldMkLst>
          <pc:docMk/>
          <pc:sldMk cId="470459533" sldId="349"/>
        </pc:sldMkLst>
        <pc:picChg chg="add mod">
          <ac:chgData name="Cindy Krug Nawa" userId="e14704719858a22d" providerId="LiveId" clId="{FF8FDD8B-4715-4324-A0E2-821B4F54309D}" dt="2022-04-12T19:47:22.643" v="1433" actId="1076"/>
          <ac:picMkLst>
            <pc:docMk/>
            <pc:sldMk cId="470459533" sldId="349"/>
            <ac:picMk id="5" creationId="{CC4A00F2-8523-4867-A155-B2DB3C44F7E2}"/>
          </ac:picMkLst>
        </pc:picChg>
        <pc:picChg chg="add mod">
          <ac:chgData name="Cindy Krug Nawa" userId="e14704719858a22d" providerId="LiveId" clId="{FF8FDD8B-4715-4324-A0E2-821B4F54309D}" dt="2022-04-12T19:47:26.239" v="1435" actId="1076"/>
          <ac:picMkLst>
            <pc:docMk/>
            <pc:sldMk cId="470459533" sldId="349"/>
            <ac:picMk id="6" creationId="{103DEA57-4AB2-44C5-BF75-14E4ECB8CBE9}"/>
          </ac:picMkLst>
        </pc:picChg>
        <pc:picChg chg="mod">
          <ac:chgData name="Cindy Krug Nawa" userId="e14704719858a22d" providerId="LiveId" clId="{FF8FDD8B-4715-4324-A0E2-821B4F54309D}" dt="2022-04-12T19:47:09.038" v="1427" actId="1036"/>
          <ac:picMkLst>
            <pc:docMk/>
            <pc:sldMk cId="470459533" sldId="349"/>
            <ac:picMk id="29" creationId="{2F67B7B7-F4D2-4F7C-8A96-5EF0F8BF20B8}"/>
          </ac:picMkLst>
        </pc:picChg>
      </pc:sldChg>
      <pc:sldChg chg="addSp modSp add mod">
        <pc:chgData name="Cindy Krug Nawa" userId="e14704719858a22d" providerId="LiveId" clId="{FF8FDD8B-4715-4324-A0E2-821B4F54309D}" dt="2022-04-12T19:55:01.439" v="1479" actId="1036"/>
        <pc:sldMkLst>
          <pc:docMk/>
          <pc:sldMk cId="2804370044" sldId="350"/>
        </pc:sldMkLst>
        <pc:picChg chg="add mod">
          <ac:chgData name="Cindy Krug Nawa" userId="e14704719858a22d" providerId="LiveId" clId="{FF8FDD8B-4715-4324-A0E2-821B4F54309D}" dt="2022-04-12T19:48:55.160" v="1447" actId="962"/>
          <ac:picMkLst>
            <pc:docMk/>
            <pc:sldMk cId="2804370044" sldId="350"/>
            <ac:picMk id="3" creationId="{AA88683E-5266-48AF-8BD1-D12F951BE7C6}"/>
          </ac:picMkLst>
        </pc:picChg>
        <pc:picChg chg="add mod">
          <ac:chgData name="Cindy Krug Nawa" userId="e14704719858a22d" providerId="LiveId" clId="{FF8FDD8B-4715-4324-A0E2-821B4F54309D}" dt="2022-04-12T19:48:57.633" v="1448" actId="1076"/>
          <ac:picMkLst>
            <pc:docMk/>
            <pc:sldMk cId="2804370044" sldId="350"/>
            <ac:picMk id="5" creationId="{C496DAAE-4A93-4C00-A522-6A2EFCE9CBD0}"/>
          </ac:picMkLst>
        </pc:picChg>
        <pc:picChg chg="mod">
          <ac:chgData name="Cindy Krug Nawa" userId="e14704719858a22d" providerId="LiveId" clId="{FF8FDD8B-4715-4324-A0E2-821B4F54309D}" dt="2022-04-12T19:55:01.439" v="1479" actId="1036"/>
          <ac:picMkLst>
            <pc:docMk/>
            <pc:sldMk cId="2804370044" sldId="350"/>
            <ac:picMk id="29" creationId="{2F67B7B7-F4D2-4F7C-8A96-5EF0F8BF20B8}"/>
          </ac:picMkLst>
        </pc:picChg>
      </pc:sldChg>
    </pc:docChg>
  </pc:docChgLst>
  <pc:docChgLst>
    <pc:chgData name="Cindy Krug Nawa" userId="e14704719858a22d" providerId="LiveId" clId="{9109DD94-1B35-4C3E-9C56-3BE19FEA3F4A}"/>
    <pc:docChg chg="undo custSel addSld delSld modSld">
      <pc:chgData name="Cindy Krug Nawa" userId="e14704719858a22d" providerId="LiveId" clId="{9109DD94-1B35-4C3E-9C56-3BE19FEA3F4A}" dt="2022-04-12T21:12:17.690" v="1072" actId="313"/>
      <pc:docMkLst>
        <pc:docMk/>
      </pc:docMkLst>
      <pc:sldChg chg="addSp delSp modSp mod delAnim">
        <pc:chgData name="Cindy Krug Nawa" userId="e14704719858a22d" providerId="LiveId" clId="{9109DD94-1B35-4C3E-9C56-3BE19FEA3F4A}" dt="2022-04-12T20:12:35.116" v="125" actId="20577"/>
        <pc:sldMkLst>
          <pc:docMk/>
          <pc:sldMk cId="0" sldId="283"/>
        </pc:sldMkLst>
        <pc:spChg chg="add del mod">
          <ac:chgData name="Cindy Krug Nawa" userId="e14704719858a22d" providerId="LiveId" clId="{9109DD94-1B35-4C3E-9C56-3BE19FEA3F4A}" dt="2022-04-12T20:12:14.367" v="120" actId="478"/>
          <ac:spMkLst>
            <pc:docMk/>
            <pc:sldMk cId="0" sldId="283"/>
            <ac:spMk id="5" creationId="{C159B283-3FF7-498F-B100-2EBEF7CB1051}"/>
          </ac:spMkLst>
        </pc:spChg>
        <pc:spChg chg="mod">
          <ac:chgData name="Cindy Krug Nawa" userId="e14704719858a22d" providerId="LiveId" clId="{9109DD94-1B35-4C3E-9C56-3BE19FEA3F4A}" dt="2022-04-12T20:07:02.037" v="55" actId="20577"/>
          <ac:spMkLst>
            <pc:docMk/>
            <pc:sldMk cId="0" sldId="283"/>
            <ac:spMk id="9" creationId="{14E21FD9-670B-CCFE-1782-66C0FF3A4D79}"/>
          </ac:spMkLst>
        </pc:spChg>
        <pc:spChg chg="mod">
          <ac:chgData name="Cindy Krug Nawa" userId="e14704719858a22d" providerId="LiveId" clId="{9109DD94-1B35-4C3E-9C56-3BE19FEA3F4A}" dt="2022-04-12T20:06:28.713" v="16" actId="20577"/>
          <ac:spMkLst>
            <pc:docMk/>
            <pc:sldMk cId="0" sldId="283"/>
            <ac:spMk id="12" creationId="{048B5A8D-5435-6DAB-3CD7-7AF231ADA372}"/>
          </ac:spMkLst>
        </pc:spChg>
        <pc:spChg chg="mod">
          <ac:chgData name="Cindy Krug Nawa" userId="e14704719858a22d" providerId="LiveId" clId="{9109DD94-1B35-4C3E-9C56-3BE19FEA3F4A}" dt="2022-04-12T20:12:35.116" v="125" actId="20577"/>
          <ac:spMkLst>
            <pc:docMk/>
            <pc:sldMk cId="0" sldId="283"/>
            <ac:spMk id="13" creationId="{FAD45E57-8020-5CC4-AE28-B5AAEB4B2875}"/>
          </ac:spMkLst>
        </pc:spChg>
        <pc:picChg chg="add mod ord">
          <ac:chgData name="Cindy Krug Nawa" userId="e14704719858a22d" providerId="LiveId" clId="{9109DD94-1B35-4C3E-9C56-3BE19FEA3F4A}" dt="2022-04-12T20:10:49.992" v="98" actId="167"/>
          <ac:picMkLst>
            <pc:docMk/>
            <pc:sldMk cId="0" sldId="283"/>
            <ac:picMk id="4" creationId="{8D27A760-11BA-4133-8C7F-8754ED429118}"/>
          </ac:picMkLst>
        </pc:picChg>
        <pc:picChg chg="mod">
          <ac:chgData name="Cindy Krug Nawa" userId="e14704719858a22d" providerId="LiveId" clId="{9109DD94-1B35-4C3E-9C56-3BE19FEA3F4A}" dt="2022-04-12T20:10:47.934" v="97" actId="1076"/>
          <ac:picMkLst>
            <pc:docMk/>
            <pc:sldMk cId="0" sldId="283"/>
            <ac:picMk id="6" creationId="{00000000-0000-0000-0000-000000000000}"/>
          </ac:picMkLst>
        </pc:picChg>
        <pc:picChg chg="del">
          <ac:chgData name="Cindy Krug Nawa" userId="e14704719858a22d" providerId="LiveId" clId="{9109DD94-1B35-4C3E-9C56-3BE19FEA3F4A}" dt="2022-04-12T20:08:15.179" v="86" actId="478"/>
          <ac:picMkLst>
            <pc:docMk/>
            <pc:sldMk cId="0" sldId="283"/>
            <ac:picMk id="10" creationId="{00000000-0000-0000-0000-000000000000}"/>
          </ac:picMkLst>
        </pc:picChg>
        <pc:picChg chg="del">
          <ac:chgData name="Cindy Krug Nawa" userId="e14704719858a22d" providerId="LiveId" clId="{9109DD94-1B35-4C3E-9C56-3BE19FEA3F4A}" dt="2022-04-12T20:10:32.447" v="92" actId="478"/>
          <ac:picMkLst>
            <pc:docMk/>
            <pc:sldMk cId="0" sldId="283"/>
            <ac:picMk id="14" creationId="{00000000-0000-0000-0000-000000000000}"/>
          </ac:picMkLst>
        </pc:picChg>
        <pc:picChg chg="mod ord">
          <ac:chgData name="Cindy Krug Nawa" userId="e14704719858a22d" providerId="LiveId" clId="{9109DD94-1B35-4C3E-9C56-3BE19FEA3F4A}" dt="2022-04-12T20:06:17.531" v="4" actId="14100"/>
          <ac:picMkLst>
            <pc:docMk/>
            <pc:sldMk cId="0" sldId="283"/>
            <ac:picMk id="15" creationId="{00000000-0000-0000-0000-000000000000}"/>
          </ac:picMkLst>
        </pc:picChg>
        <pc:picChg chg="add mod">
          <ac:chgData name="Cindy Krug Nawa" userId="e14704719858a22d" providerId="LiveId" clId="{9109DD94-1B35-4C3E-9C56-3BE19FEA3F4A}" dt="2022-04-12T20:12:23.265" v="122" actId="1076"/>
          <ac:picMkLst>
            <pc:docMk/>
            <pc:sldMk cId="0" sldId="283"/>
            <ac:picMk id="1026" creationId="{EDCADFB6-402E-4E05-A3FE-A7F220E94B0F}"/>
          </ac:picMkLst>
        </pc:picChg>
        <pc:picChg chg="mod">
          <ac:chgData name="Cindy Krug Nawa" userId="e14704719858a22d" providerId="LiveId" clId="{9109DD94-1B35-4C3E-9C56-3BE19FEA3F4A}" dt="2022-04-12T20:08:13.575" v="85" actId="1076"/>
          <ac:picMkLst>
            <pc:docMk/>
            <pc:sldMk cId="0" sldId="283"/>
            <ac:picMk id="6146" creationId="{2584AF76-00AD-CFB1-AECE-53FCF8ABC8D3}"/>
          </ac:picMkLst>
        </pc:picChg>
      </pc:sldChg>
      <pc:sldChg chg="addSp delSp modSp mod">
        <pc:chgData name="Cindy Krug Nawa" userId="e14704719858a22d" providerId="LiveId" clId="{9109DD94-1B35-4C3E-9C56-3BE19FEA3F4A}" dt="2022-04-12T20:54:28.145" v="886" actId="20577"/>
        <pc:sldMkLst>
          <pc:docMk/>
          <pc:sldMk cId="0" sldId="320"/>
        </pc:sldMkLst>
        <pc:spChg chg="mod">
          <ac:chgData name="Cindy Krug Nawa" userId="e14704719858a22d" providerId="LiveId" clId="{9109DD94-1B35-4C3E-9C56-3BE19FEA3F4A}" dt="2022-04-12T20:13:04.026" v="170" actId="20577"/>
          <ac:spMkLst>
            <pc:docMk/>
            <pc:sldMk cId="0" sldId="320"/>
            <ac:spMk id="12" creationId="{3F70D166-B586-F3C0-98BE-CBE369D12AF6}"/>
          </ac:spMkLst>
        </pc:spChg>
        <pc:spChg chg="mod">
          <ac:chgData name="Cindy Krug Nawa" userId="e14704719858a22d" providerId="LiveId" clId="{9109DD94-1B35-4C3E-9C56-3BE19FEA3F4A}" dt="2022-04-12T20:54:28.145" v="886" actId="20577"/>
          <ac:spMkLst>
            <pc:docMk/>
            <pc:sldMk cId="0" sldId="320"/>
            <ac:spMk id="13" creationId="{322EE2DE-D54D-89F2-1437-165D716755B1}"/>
          </ac:spMkLst>
        </pc:spChg>
        <pc:picChg chg="del">
          <ac:chgData name="Cindy Krug Nawa" userId="e14704719858a22d" providerId="LiveId" clId="{9109DD94-1B35-4C3E-9C56-3BE19FEA3F4A}" dt="2022-04-12T20:13:12.115" v="177" actId="478"/>
          <ac:picMkLst>
            <pc:docMk/>
            <pc:sldMk cId="0" sldId="320"/>
            <ac:picMk id="3" creationId="{A4AEC599-1A4B-86CB-4817-6AABD4252C5E}"/>
          </ac:picMkLst>
        </pc:picChg>
        <pc:picChg chg="mod">
          <ac:chgData name="Cindy Krug Nawa" userId="e14704719858a22d" providerId="LiveId" clId="{9109DD94-1B35-4C3E-9C56-3BE19FEA3F4A}" dt="2022-04-12T20:14:59.728" v="182" actId="1076"/>
          <ac:picMkLst>
            <pc:docMk/>
            <pc:sldMk cId="0" sldId="320"/>
            <ac:picMk id="4" creationId="{00000000-0000-0000-0000-000000000000}"/>
          </ac:picMkLst>
        </pc:picChg>
        <pc:picChg chg="add mod">
          <ac:chgData name="Cindy Krug Nawa" userId="e14704719858a22d" providerId="LiveId" clId="{9109DD94-1B35-4C3E-9C56-3BE19FEA3F4A}" dt="2022-04-12T20:14:55.053" v="181" actId="167"/>
          <ac:picMkLst>
            <pc:docMk/>
            <pc:sldMk cId="0" sldId="320"/>
            <ac:picMk id="2050" creationId="{0C81B50F-6BA4-41E2-AAE2-AA12D59DFB39}"/>
          </ac:picMkLst>
        </pc:picChg>
      </pc:sldChg>
      <pc:sldChg chg="addSp delSp modSp mod setBg delAnim modAnim">
        <pc:chgData name="Cindy Krug Nawa" userId="e14704719858a22d" providerId="LiveId" clId="{9109DD94-1B35-4C3E-9C56-3BE19FEA3F4A}" dt="2022-04-12T21:09:58.892" v="1067"/>
        <pc:sldMkLst>
          <pc:docMk/>
          <pc:sldMk cId="0" sldId="321"/>
        </pc:sldMkLst>
        <pc:spChg chg="mod">
          <ac:chgData name="Cindy Krug Nawa" userId="e14704719858a22d" providerId="LiveId" clId="{9109DD94-1B35-4C3E-9C56-3BE19FEA3F4A}" dt="2022-04-12T20:19:42.351" v="332" actId="6549"/>
          <ac:spMkLst>
            <pc:docMk/>
            <pc:sldMk cId="0" sldId="321"/>
            <ac:spMk id="13" creationId="{61DEB5C2-ED54-BA12-A580-AA27002C1573}"/>
          </ac:spMkLst>
        </pc:spChg>
        <pc:picChg chg="add mod ord">
          <ac:chgData name="Cindy Krug Nawa" userId="e14704719858a22d" providerId="LiveId" clId="{9109DD94-1B35-4C3E-9C56-3BE19FEA3F4A}" dt="2022-04-12T20:15:57.488" v="191" actId="167"/>
          <ac:picMkLst>
            <pc:docMk/>
            <pc:sldMk cId="0" sldId="321"/>
            <ac:picMk id="3" creationId="{576185B1-6320-4171-83E3-04FDA16A7417}"/>
          </ac:picMkLst>
        </pc:picChg>
        <pc:picChg chg="mod">
          <ac:chgData name="Cindy Krug Nawa" userId="e14704719858a22d" providerId="LiveId" clId="{9109DD94-1B35-4C3E-9C56-3BE19FEA3F4A}" dt="2022-04-12T20:19:54.088" v="335" actId="1076"/>
          <ac:picMkLst>
            <pc:docMk/>
            <pc:sldMk cId="0" sldId="321"/>
            <ac:picMk id="7" creationId="{00000000-0000-0000-0000-000000000000}"/>
          </ac:picMkLst>
        </pc:picChg>
        <pc:picChg chg="del">
          <ac:chgData name="Cindy Krug Nawa" userId="e14704719858a22d" providerId="LiveId" clId="{9109DD94-1B35-4C3E-9C56-3BE19FEA3F4A}" dt="2022-04-12T20:19:46.537" v="333" actId="478"/>
          <ac:picMkLst>
            <pc:docMk/>
            <pc:sldMk cId="0" sldId="321"/>
            <ac:picMk id="10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20:03.280" v="339" actId="1076"/>
          <ac:picMkLst>
            <pc:docMk/>
            <pc:sldMk cId="0" sldId="321"/>
            <ac:picMk id="18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20:04.852" v="340" actId="1076"/>
          <ac:picMkLst>
            <pc:docMk/>
            <pc:sldMk cId="0" sldId="321"/>
            <ac:picMk id="19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20:06.136" v="341" actId="1076"/>
          <ac:picMkLst>
            <pc:docMk/>
            <pc:sldMk cId="0" sldId="321"/>
            <ac:picMk id="20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19:50.646" v="334" actId="1076"/>
          <ac:picMkLst>
            <pc:docMk/>
            <pc:sldMk cId="0" sldId="321"/>
            <ac:picMk id="21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16:01.846" v="192" actId="1076"/>
          <ac:picMkLst>
            <pc:docMk/>
            <pc:sldMk cId="0" sldId="321"/>
            <ac:picMk id="22" creationId="{00000000-0000-0000-0000-000000000000}"/>
          </ac:picMkLst>
        </pc:picChg>
        <pc:picChg chg="del">
          <ac:chgData name="Cindy Krug Nawa" userId="e14704719858a22d" providerId="LiveId" clId="{9109DD94-1B35-4C3E-9C56-3BE19FEA3F4A}" dt="2022-04-12T20:15:10.360" v="184" actId="478"/>
          <ac:picMkLst>
            <pc:docMk/>
            <pc:sldMk cId="0" sldId="321"/>
            <ac:picMk id="1028" creationId="{9E020198-B346-484C-A3E5-64391A31D3E5}"/>
          </ac:picMkLst>
        </pc:picChg>
      </pc:sldChg>
      <pc:sldChg chg="addSp delSp modSp mod delAnim modAnim">
        <pc:chgData name="Cindy Krug Nawa" userId="e14704719858a22d" providerId="LiveId" clId="{9109DD94-1B35-4C3E-9C56-3BE19FEA3F4A}" dt="2022-04-12T21:11:39.866" v="1071"/>
        <pc:sldMkLst>
          <pc:docMk/>
          <pc:sldMk cId="0" sldId="322"/>
        </pc:sldMkLst>
        <pc:spChg chg="mod">
          <ac:chgData name="Cindy Krug Nawa" userId="e14704719858a22d" providerId="LiveId" clId="{9109DD94-1B35-4C3E-9C56-3BE19FEA3F4A}" dt="2022-04-12T20:41:59.336" v="726" actId="1076"/>
          <ac:spMkLst>
            <pc:docMk/>
            <pc:sldMk cId="0" sldId="322"/>
            <ac:spMk id="12" creationId="{E3821B0B-9923-6BBD-ACC4-6EEB42F0E418}"/>
          </ac:spMkLst>
        </pc:spChg>
        <pc:spChg chg="mod">
          <ac:chgData name="Cindy Krug Nawa" userId="e14704719858a22d" providerId="LiveId" clId="{9109DD94-1B35-4C3E-9C56-3BE19FEA3F4A}" dt="2022-04-12T20:42:29.503" v="744" actId="20577"/>
          <ac:spMkLst>
            <pc:docMk/>
            <pc:sldMk cId="0" sldId="322"/>
            <ac:spMk id="13" creationId="{DBDC8B21-6F4C-330A-B916-F52C0A166DB9}"/>
          </ac:spMkLst>
        </pc:spChg>
        <pc:picChg chg="del">
          <ac:chgData name="Cindy Krug Nawa" userId="e14704719858a22d" providerId="LiveId" clId="{9109DD94-1B35-4C3E-9C56-3BE19FEA3F4A}" dt="2022-04-12T20:40:26.670" v="671" actId="478"/>
          <ac:picMkLst>
            <pc:docMk/>
            <pc:sldMk cId="0" sldId="322"/>
            <ac:picMk id="2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1:11:23.671" v="1069" actId="1076"/>
          <ac:picMkLst>
            <pc:docMk/>
            <pc:sldMk cId="0" sldId="322"/>
            <ac:picMk id="4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41:55.397" v="725" actId="1076"/>
          <ac:picMkLst>
            <pc:docMk/>
            <pc:sldMk cId="0" sldId="322"/>
            <ac:picMk id="7" creationId="{00000000-0000-0000-0000-000000000000}"/>
          </ac:picMkLst>
        </pc:picChg>
        <pc:picChg chg="add mod">
          <ac:chgData name="Cindy Krug Nawa" userId="e14704719858a22d" providerId="LiveId" clId="{9109DD94-1B35-4C3E-9C56-3BE19FEA3F4A}" dt="2022-04-12T20:43:34.287" v="752" actId="1076"/>
          <ac:picMkLst>
            <pc:docMk/>
            <pc:sldMk cId="0" sldId="322"/>
            <ac:picMk id="5122" creationId="{7B73B40C-4E98-411E-993C-D79CFEB25367}"/>
          </ac:picMkLst>
        </pc:picChg>
      </pc:sldChg>
      <pc:sldChg chg="delSp modSp mod">
        <pc:chgData name="Cindy Krug Nawa" userId="e14704719858a22d" providerId="LiveId" clId="{9109DD94-1B35-4C3E-9C56-3BE19FEA3F4A}" dt="2022-04-12T20:45:21.615" v="823" actId="20577"/>
        <pc:sldMkLst>
          <pc:docMk/>
          <pc:sldMk cId="0" sldId="324"/>
        </pc:sldMkLst>
        <pc:spChg chg="mod">
          <ac:chgData name="Cindy Krug Nawa" userId="e14704719858a22d" providerId="LiveId" clId="{9109DD94-1B35-4C3E-9C56-3BE19FEA3F4A}" dt="2022-04-12T20:45:21.615" v="823" actId="20577"/>
          <ac:spMkLst>
            <pc:docMk/>
            <pc:sldMk cId="0" sldId="324"/>
            <ac:spMk id="13" creationId="{A79CFA4A-CB5A-B099-4B00-3E524539FA93}"/>
          </ac:spMkLst>
        </pc:spChg>
        <pc:picChg chg="del">
          <ac:chgData name="Cindy Krug Nawa" userId="e14704719858a22d" providerId="LiveId" clId="{9109DD94-1B35-4C3E-9C56-3BE19FEA3F4A}" dt="2022-04-12T20:45:03.462" v="814" actId="478"/>
          <ac:picMkLst>
            <pc:docMk/>
            <pc:sldMk cId="0" sldId="324"/>
            <ac:picMk id="14" creationId="{3DF7BFAF-95DC-440C-A8C4-7B752DD5E2D7}"/>
          </ac:picMkLst>
        </pc:picChg>
        <pc:picChg chg="mod">
          <ac:chgData name="Cindy Krug Nawa" userId="e14704719858a22d" providerId="LiveId" clId="{9109DD94-1B35-4C3E-9C56-3BE19FEA3F4A}" dt="2022-04-12T20:45:17.091" v="820" actId="1076"/>
          <ac:picMkLst>
            <pc:docMk/>
            <pc:sldMk cId="0" sldId="324"/>
            <ac:picMk id="15" creationId="{58E4F52A-46F4-4E2C-9F79-01309C26ACB9}"/>
          </ac:picMkLst>
        </pc:picChg>
      </pc:sldChg>
      <pc:sldChg chg="modSp">
        <pc:chgData name="Cindy Krug Nawa" userId="e14704719858a22d" providerId="LiveId" clId="{9109DD94-1B35-4C3E-9C56-3BE19FEA3F4A}" dt="2022-04-12T21:12:17.690" v="1072" actId="313"/>
        <pc:sldMkLst>
          <pc:docMk/>
          <pc:sldMk cId="0" sldId="325"/>
        </pc:sldMkLst>
        <pc:spChg chg="mod">
          <ac:chgData name="Cindy Krug Nawa" userId="e14704719858a22d" providerId="LiveId" clId="{9109DD94-1B35-4C3E-9C56-3BE19FEA3F4A}" dt="2022-04-12T21:12:17.690" v="1072" actId="313"/>
          <ac:spMkLst>
            <pc:docMk/>
            <pc:sldMk cId="0" sldId="325"/>
            <ac:spMk id="12" creationId="{B1D183F3-F22D-4F23-A4E3-2465AD5269A0}"/>
          </ac:spMkLst>
        </pc:spChg>
      </pc:sldChg>
      <pc:sldChg chg="addSp delSp modSp mod delAnim modAnim">
        <pc:chgData name="Cindy Krug Nawa" userId="e14704719858a22d" providerId="LiveId" clId="{9109DD94-1B35-4C3E-9C56-3BE19FEA3F4A}" dt="2022-04-12T21:07:43.401" v="1063" actId="20577"/>
        <pc:sldMkLst>
          <pc:docMk/>
          <pc:sldMk cId="0" sldId="327"/>
        </pc:sldMkLst>
        <pc:spChg chg="mod">
          <ac:chgData name="Cindy Krug Nawa" userId="e14704719858a22d" providerId="LiveId" clId="{9109DD94-1B35-4C3E-9C56-3BE19FEA3F4A}" dt="2022-04-12T21:07:43.401" v="1063" actId="20577"/>
          <ac:spMkLst>
            <pc:docMk/>
            <pc:sldMk cId="0" sldId="327"/>
            <ac:spMk id="13" creationId="{3359AE14-EBB7-6AD6-B6D7-32DCE0EF82AE}"/>
          </ac:spMkLst>
        </pc:spChg>
        <pc:picChg chg="add del mod">
          <ac:chgData name="Cindy Krug Nawa" userId="e14704719858a22d" providerId="LiveId" clId="{9109DD94-1B35-4C3E-9C56-3BE19FEA3F4A}" dt="2022-04-12T20:24:17.540" v="430" actId="478"/>
          <ac:picMkLst>
            <pc:docMk/>
            <pc:sldMk cId="0" sldId="327"/>
            <ac:picMk id="4" creationId="{AA1BEB39-FC32-417D-869A-7124E66B86D2}"/>
          </ac:picMkLst>
        </pc:picChg>
        <pc:picChg chg="del">
          <ac:chgData name="Cindy Krug Nawa" userId="e14704719858a22d" providerId="LiveId" clId="{9109DD94-1B35-4C3E-9C56-3BE19FEA3F4A}" dt="2022-04-12T20:22:31.300" v="411" actId="478"/>
          <ac:picMkLst>
            <pc:docMk/>
            <pc:sldMk cId="0" sldId="327"/>
            <ac:picMk id="6" creationId="{00000000-0000-0000-0000-000000000000}"/>
          </ac:picMkLst>
        </pc:picChg>
        <pc:picChg chg="add mod ord">
          <ac:chgData name="Cindy Krug Nawa" userId="e14704719858a22d" providerId="LiveId" clId="{9109DD94-1B35-4C3E-9C56-3BE19FEA3F4A}" dt="2022-04-12T20:24:36.312" v="435" actId="167"/>
          <ac:picMkLst>
            <pc:docMk/>
            <pc:sldMk cId="0" sldId="327"/>
            <ac:picMk id="7" creationId="{90C81E91-E541-4D91-9372-E4E4044AEEA1}"/>
          </ac:picMkLst>
        </pc:picChg>
        <pc:picChg chg="add mod">
          <ac:chgData name="Cindy Krug Nawa" userId="e14704719858a22d" providerId="LiveId" clId="{9109DD94-1B35-4C3E-9C56-3BE19FEA3F4A}" dt="2022-04-12T20:22:38.561" v="413" actId="1076"/>
          <ac:picMkLst>
            <pc:docMk/>
            <pc:sldMk cId="0" sldId="327"/>
            <ac:picMk id="15" creationId="{41A4DAD2-1B68-4654-BC48-8DD75CC9133E}"/>
          </ac:picMkLst>
        </pc:picChg>
        <pc:picChg chg="del">
          <ac:chgData name="Cindy Krug Nawa" userId="e14704719858a22d" providerId="LiveId" clId="{9109DD94-1B35-4C3E-9C56-3BE19FEA3F4A}" dt="2022-04-12T20:22:57.335" v="419" actId="478"/>
          <ac:picMkLst>
            <pc:docMk/>
            <pc:sldMk cId="0" sldId="327"/>
            <ac:picMk id="21" creationId="{00000000-0000-0000-0000-000000000000}"/>
          </ac:picMkLst>
        </pc:picChg>
        <pc:picChg chg="del mod">
          <ac:chgData name="Cindy Krug Nawa" userId="e14704719858a22d" providerId="LiveId" clId="{9109DD94-1B35-4C3E-9C56-3BE19FEA3F4A}" dt="2022-04-12T20:23:19.812" v="423" actId="478"/>
          <ac:picMkLst>
            <pc:docMk/>
            <pc:sldMk cId="0" sldId="327"/>
            <ac:picMk id="22" creationId="{E04FA6B1-6505-4573-BF2B-F6F2841955C3}"/>
          </ac:picMkLst>
        </pc:picChg>
      </pc:sldChg>
      <pc:sldChg chg="addSp delSp modSp mod setBg addAnim delAnim modAnim">
        <pc:chgData name="Cindy Krug Nawa" userId="e14704719858a22d" providerId="LiveId" clId="{9109DD94-1B35-4C3E-9C56-3BE19FEA3F4A}" dt="2022-04-12T21:10:42.278" v="1068"/>
        <pc:sldMkLst>
          <pc:docMk/>
          <pc:sldMk cId="0" sldId="328"/>
        </pc:sldMkLst>
        <pc:spChg chg="mod">
          <ac:chgData name="Cindy Krug Nawa" userId="e14704719858a22d" providerId="LiveId" clId="{9109DD94-1B35-4C3E-9C56-3BE19FEA3F4A}" dt="2022-04-12T20:31:20.768" v="520" actId="1076"/>
          <ac:spMkLst>
            <pc:docMk/>
            <pc:sldMk cId="0" sldId="328"/>
            <ac:spMk id="13" creationId="{9AB591F3-60DA-CA79-E6BB-032C45A0BED2}"/>
          </ac:spMkLst>
        </pc:spChg>
        <pc:picChg chg="mod">
          <ac:chgData name="Cindy Krug Nawa" userId="e14704719858a22d" providerId="LiveId" clId="{9109DD94-1B35-4C3E-9C56-3BE19FEA3F4A}" dt="2022-04-12T20:31:42.031" v="526" actId="1076"/>
          <ac:picMkLst>
            <pc:docMk/>
            <pc:sldMk cId="0" sldId="328"/>
            <ac:picMk id="2" creationId="{00000000-0000-0000-0000-000000000000}"/>
          </ac:picMkLst>
        </pc:picChg>
        <pc:picChg chg="del">
          <ac:chgData name="Cindy Krug Nawa" userId="e14704719858a22d" providerId="LiveId" clId="{9109DD94-1B35-4C3E-9C56-3BE19FEA3F4A}" dt="2022-04-12T20:29:29.871" v="510" actId="478"/>
          <ac:picMkLst>
            <pc:docMk/>
            <pc:sldMk cId="0" sldId="328"/>
            <ac:picMk id="7" creationId="{C7275427-EF57-42AB-85D7-1E2945ADF7E7}"/>
          </ac:picMkLst>
        </pc:picChg>
        <pc:picChg chg="mod">
          <ac:chgData name="Cindy Krug Nawa" userId="e14704719858a22d" providerId="LiveId" clId="{9109DD94-1B35-4C3E-9C56-3BE19FEA3F4A}" dt="2022-04-12T20:29:23.473" v="507" actId="1076"/>
          <ac:picMkLst>
            <pc:docMk/>
            <pc:sldMk cId="0" sldId="328"/>
            <ac:picMk id="15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29:19.126" v="505" actId="1076"/>
          <ac:picMkLst>
            <pc:docMk/>
            <pc:sldMk cId="0" sldId="328"/>
            <ac:picMk id="17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29:17.424" v="504" actId="1076"/>
          <ac:picMkLst>
            <pc:docMk/>
            <pc:sldMk cId="0" sldId="328"/>
            <ac:picMk id="18" creationId="{00000000-0000-0000-0000-000000000000}"/>
          </ac:picMkLst>
        </pc:picChg>
        <pc:picChg chg="del">
          <ac:chgData name="Cindy Krug Nawa" userId="e14704719858a22d" providerId="LiveId" clId="{9109DD94-1B35-4C3E-9C56-3BE19FEA3F4A}" dt="2022-04-12T20:29:20.602" v="506" actId="478"/>
          <ac:picMkLst>
            <pc:docMk/>
            <pc:sldMk cId="0" sldId="328"/>
            <ac:picMk id="19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29:25.907" v="508" actId="1076"/>
          <ac:picMkLst>
            <pc:docMk/>
            <pc:sldMk cId="0" sldId="328"/>
            <ac:picMk id="21" creationId="{00000000-0000-0000-0000-000000000000}"/>
          </ac:picMkLst>
        </pc:picChg>
        <pc:picChg chg="add del">
          <ac:chgData name="Cindy Krug Nawa" userId="e14704719858a22d" providerId="LiveId" clId="{9109DD94-1B35-4C3E-9C56-3BE19FEA3F4A}" dt="2022-04-12T20:29:08.644" v="500" actId="478"/>
          <ac:picMkLst>
            <pc:docMk/>
            <pc:sldMk cId="0" sldId="328"/>
            <ac:picMk id="22" creationId="{00000000-0000-0000-0000-000000000000}"/>
          </ac:picMkLst>
        </pc:picChg>
        <pc:picChg chg="add mod">
          <ac:chgData name="Cindy Krug Nawa" userId="e14704719858a22d" providerId="LiveId" clId="{9109DD94-1B35-4C3E-9C56-3BE19FEA3F4A}" dt="2022-04-12T20:31:38.994" v="525" actId="14100"/>
          <ac:picMkLst>
            <pc:docMk/>
            <pc:sldMk cId="0" sldId="328"/>
            <ac:picMk id="3074" creationId="{9F61C895-1AF7-418E-BE72-9DB1D32D9817}"/>
          </ac:picMkLst>
        </pc:picChg>
      </pc:sldChg>
      <pc:sldChg chg="addSp delSp modSp mod delAnim modAnim">
        <pc:chgData name="Cindy Krug Nawa" userId="e14704719858a22d" providerId="LiveId" clId="{9109DD94-1B35-4C3E-9C56-3BE19FEA3F4A}" dt="2022-04-12T20:52:49.636" v="852" actId="732"/>
        <pc:sldMkLst>
          <pc:docMk/>
          <pc:sldMk cId="0" sldId="329"/>
        </pc:sldMkLst>
        <pc:spChg chg="mod">
          <ac:chgData name="Cindy Krug Nawa" userId="e14704719858a22d" providerId="LiveId" clId="{9109DD94-1B35-4C3E-9C56-3BE19FEA3F4A}" dt="2022-04-12T20:34:47.362" v="634" actId="20577"/>
          <ac:spMkLst>
            <pc:docMk/>
            <pc:sldMk cId="0" sldId="329"/>
            <ac:spMk id="13" creationId="{CD38DE7E-D150-D41D-CFF1-EC5A243D56F4}"/>
          </ac:spMkLst>
        </pc:spChg>
        <pc:spChg chg="add del">
          <ac:chgData name="Cindy Krug Nawa" userId="e14704719858a22d" providerId="LiveId" clId="{9109DD94-1B35-4C3E-9C56-3BE19FEA3F4A}" dt="2022-04-12T20:51:04.661" v="842" actId="22"/>
          <ac:spMkLst>
            <pc:docMk/>
            <pc:sldMk cId="0" sldId="329"/>
            <ac:spMk id="18" creationId="{49878C99-01B8-4D91-8A29-D427FA463FF6}"/>
          </ac:spMkLst>
        </pc:spChg>
        <pc:spChg chg="add del">
          <ac:chgData name="Cindy Krug Nawa" userId="e14704719858a22d" providerId="LiveId" clId="{9109DD94-1B35-4C3E-9C56-3BE19FEA3F4A}" dt="2022-04-12T20:51:07.733" v="844" actId="22"/>
          <ac:spMkLst>
            <pc:docMk/>
            <pc:sldMk cId="0" sldId="329"/>
            <ac:spMk id="19" creationId="{95CE1EFF-D400-4D6B-85B1-888D0302A5D0}"/>
          </ac:spMkLst>
        </pc:spChg>
        <pc:spChg chg="add del">
          <ac:chgData name="Cindy Krug Nawa" userId="e14704719858a22d" providerId="LiveId" clId="{9109DD94-1B35-4C3E-9C56-3BE19FEA3F4A}" dt="2022-04-12T20:51:19.695" v="846" actId="22"/>
          <ac:spMkLst>
            <pc:docMk/>
            <pc:sldMk cId="0" sldId="329"/>
            <ac:spMk id="23" creationId="{8B122ACD-C27C-47C9-A458-5DC898BF1CFA}"/>
          </ac:spMkLst>
        </pc:spChg>
        <pc:picChg chg="mod">
          <ac:chgData name="Cindy Krug Nawa" userId="e14704719858a22d" providerId="LiveId" clId="{9109DD94-1B35-4C3E-9C56-3BE19FEA3F4A}" dt="2022-04-12T20:52:38.957" v="850" actId="1076"/>
          <ac:picMkLst>
            <pc:docMk/>
            <pc:sldMk cId="0" sldId="329"/>
            <ac:picMk id="2" creationId="{00000000-0000-0000-0000-000000000000}"/>
          </ac:picMkLst>
        </pc:picChg>
        <pc:picChg chg="del">
          <ac:chgData name="Cindy Krug Nawa" userId="e14704719858a22d" providerId="LiveId" clId="{9109DD94-1B35-4C3E-9C56-3BE19FEA3F4A}" dt="2022-04-12T20:35:15.034" v="643" actId="478"/>
          <ac:picMkLst>
            <pc:docMk/>
            <pc:sldMk cId="0" sldId="329"/>
            <ac:picMk id="5" creationId="{54D6887B-88AE-4D07-A770-F5E84D73F1A9}"/>
          </ac:picMkLst>
        </pc:picChg>
        <pc:picChg chg="mod">
          <ac:chgData name="Cindy Krug Nawa" userId="e14704719858a22d" providerId="LiveId" clId="{9109DD94-1B35-4C3E-9C56-3BE19FEA3F4A}" dt="2022-04-12T20:35:03.185" v="640" actId="1076"/>
          <ac:picMkLst>
            <pc:docMk/>
            <pc:sldMk cId="0" sldId="329"/>
            <ac:picMk id="16" creationId="{00000000-0000-0000-0000-000000000000}"/>
          </ac:picMkLst>
        </pc:picChg>
        <pc:picChg chg="del">
          <ac:chgData name="Cindy Krug Nawa" userId="e14704719858a22d" providerId="LiveId" clId="{9109DD94-1B35-4C3E-9C56-3BE19FEA3F4A}" dt="2022-04-12T20:34:53.665" v="635" actId="478"/>
          <ac:picMkLst>
            <pc:docMk/>
            <pc:sldMk cId="0" sldId="329"/>
            <ac:picMk id="17" creationId="{00000000-0000-0000-0000-000000000000}"/>
          </ac:picMkLst>
        </pc:picChg>
        <pc:picChg chg="del">
          <ac:chgData name="Cindy Krug Nawa" userId="e14704719858a22d" providerId="LiveId" clId="{9109DD94-1B35-4C3E-9C56-3BE19FEA3F4A}" dt="2022-04-12T20:34:57.809" v="637" actId="478"/>
          <ac:picMkLst>
            <pc:docMk/>
            <pc:sldMk cId="0" sldId="329"/>
            <ac:picMk id="20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39:45.316" v="666" actId="1076"/>
          <ac:picMkLst>
            <pc:docMk/>
            <pc:sldMk cId="0" sldId="329"/>
            <ac:picMk id="21" creationId="{00000000-0000-0000-0000-000000000000}"/>
          </ac:picMkLst>
        </pc:picChg>
        <pc:picChg chg="mod">
          <ac:chgData name="Cindy Krug Nawa" userId="e14704719858a22d" providerId="LiveId" clId="{9109DD94-1B35-4C3E-9C56-3BE19FEA3F4A}" dt="2022-04-12T20:35:06.135" v="641" actId="1076"/>
          <ac:picMkLst>
            <pc:docMk/>
            <pc:sldMk cId="0" sldId="329"/>
            <ac:picMk id="22" creationId="{00000000-0000-0000-0000-000000000000}"/>
          </ac:picMkLst>
        </pc:picChg>
        <pc:picChg chg="add mod">
          <ac:chgData name="Cindy Krug Nawa" userId="e14704719858a22d" providerId="LiveId" clId="{9109DD94-1B35-4C3E-9C56-3BE19FEA3F4A}" dt="2022-04-12T20:52:49.636" v="852" actId="732"/>
          <ac:picMkLst>
            <pc:docMk/>
            <pc:sldMk cId="0" sldId="329"/>
            <ac:picMk id="24" creationId="{7250A1CE-645B-4504-A242-92B6488054E9}"/>
          </ac:picMkLst>
        </pc:picChg>
        <pc:picChg chg="add del mod">
          <ac:chgData name="Cindy Krug Nawa" userId="e14704719858a22d" providerId="LiveId" clId="{9109DD94-1B35-4C3E-9C56-3BE19FEA3F4A}" dt="2022-04-12T20:36:44.521" v="652" actId="478"/>
          <ac:picMkLst>
            <pc:docMk/>
            <pc:sldMk cId="0" sldId="329"/>
            <ac:picMk id="4098" creationId="{006E3302-2376-4694-9657-1ECD0EEF139E}"/>
          </ac:picMkLst>
        </pc:picChg>
        <pc:picChg chg="add del">
          <ac:chgData name="Cindy Krug Nawa" userId="e14704719858a22d" providerId="LiveId" clId="{9109DD94-1B35-4C3E-9C56-3BE19FEA3F4A}" dt="2022-04-12T20:38:35.211" v="654"/>
          <ac:picMkLst>
            <pc:docMk/>
            <pc:sldMk cId="0" sldId="329"/>
            <ac:picMk id="4100" creationId="{BB55DFD2-8000-4292-9B13-3515F255D9DB}"/>
          </ac:picMkLst>
        </pc:picChg>
        <pc:picChg chg="add del mod">
          <ac:chgData name="Cindy Krug Nawa" userId="e14704719858a22d" providerId="LiveId" clId="{9109DD94-1B35-4C3E-9C56-3BE19FEA3F4A}" dt="2022-04-12T20:51:55.512" v="847" actId="478"/>
          <ac:picMkLst>
            <pc:docMk/>
            <pc:sldMk cId="0" sldId="329"/>
            <ac:picMk id="4102" creationId="{ECFC8A8C-29C4-473D-A810-4D825EC26D42}"/>
          </ac:picMkLst>
        </pc:picChg>
      </pc:sldChg>
      <pc:sldChg chg="addSp delSp modSp">
        <pc:chgData name="Cindy Krug Nawa" userId="e14704719858a22d" providerId="LiveId" clId="{9109DD94-1B35-4C3E-9C56-3BE19FEA3F4A}" dt="2022-04-12T20:59:28.906" v="972" actId="1076"/>
        <pc:sldMkLst>
          <pc:docMk/>
          <pc:sldMk cId="1480447604" sldId="331"/>
        </pc:sldMkLst>
        <pc:picChg chg="add mod">
          <ac:chgData name="Cindy Krug Nawa" userId="e14704719858a22d" providerId="LiveId" clId="{9109DD94-1B35-4C3E-9C56-3BE19FEA3F4A}" dt="2022-04-12T20:59:28.906" v="972" actId="1076"/>
          <ac:picMkLst>
            <pc:docMk/>
            <pc:sldMk cId="1480447604" sldId="331"/>
            <ac:picMk id="7" creationId="{3FE3F2C9-E34A-4C0C-8A51-10BABF2F357B}"/>
          </ac:picMkLst>
        </pc:picChg>
        <pc:picChg chg="add mod">
          <ac:chgData name="Cindy Krug Nawa" userId="e14704719858a22d" providerId="LiveId" clId="{9109DD94-1B35-4C3E-9C56-3BE19FEA3F4A}" dt="2022-04-12T20:59:27.499" v="971" actId="1076"/>
          <ac:picMkLst>
            <pc:docMk/>
            <pc:sldMk cId="1480447604" sldId="331"/>
            <ac:picMk id="9" creationId="{75E2FB7F-87BD-474B-9A5D-C4AADE2DABAB}"/>
          </ac:picMkLst>
        </pc:picChg>
        <pc:picChg chg="del">
          <ac:chgData name="Cindy Krug Nawa" userId="e14704719858a22d" providerId="LiveId" clId="{9109DD94-1B35-4C3E-9C56-3BE19FEA3F4A}" dt="2022-04-12T20:20:11.059" v="342" actId="478"/>
          <ac:picMkLst>
            <pc:docMk/>
            <pc:sldMk cId="1480447604" sldId="331"/>
            <ac:picMk id="28" creationId="{931D6F4A-028E-4390-87FF-423DF2C231CD}"/>
          </ac:picMkLst>
        </pc:picChg>
        <pc:picChg chg="del mod">
          <ac:chgData name="Cindy Krug Nawa" userId="e14704719858a22d" providerId="LiveId" clId="{9109DD94-1B35-4C3E-9C56-3BE19FEA3F4A}" dt="2022-04-12T20:20:11.554" v="344" actId="478"/>
          <ac:picMkLst>
            <pc:docMk/>
            <pc:sldMk cId="1480447604" sldId="331"/>
            <ac:picMk id="2050" creationId="{CCC367F6-065F-44DB-830E-469C5375B36D}"/>
          </ac:picMkLst>
        </pc:picChg>
      </pc:sldChg>
      <pc:sldChg chg="addSp delSp modSp mod">
        <pc:chgData name="Cindy Krug Nawa" userId="e14704719858a22d" providerId="LiveId" clId="{9109DD94-1B35-4C3E-9C56-3BE19FEA3F4A}" dt="2022-04-12T20:59:52.178" v="979" actId="1076"/>
        <pc:sldMkLst>
          <pc:docMk/>
          <pc:sldMk cId="2962686048" sldId="338"/>
        </pc:sldMkLst>
        <pc:picChg chg="add mod">
          <ac:chgData name="Cindy Krug Nawa" userId="e14704719858a22d" providerId="LiveId" clId="{9109DD94-1B35-4C3E-9C56-3BE19FEA3F4A}" dt="2022-04-12T20:59:50.132" v="978" actId="1076"/>
          <ac:picMkLst>
            <pc:docMk/>
            <pc:sldMk cId="2962686048" sldId="338"/>
            <ac:picMk id="7" creationId="{BE9F1A58-0971-4117-9F06-C93A857F2DEA}"/>
          </ac:picMkLst>
        </pc:picChg>
        <pc:picChg chg="add mod">
          <ac:chgData name="Cindy Krug Nawa" userId="e14704719858a22d" providerId="LiveId" clId="{9109DD94-1B35-4C3E-9C56-3BE19FEA3F4A}" dt="2022-04-12T20:59:52.178" v="979" actId="1076"/>
          <ac:picMkLst>
            <pc:docMk/>
            <pc:sldMk cId="2962686048" sldId="338"/>
            <ac:picMk id="9" creationId="{0F7E538D-72AB-405C-BA4A-0C7450B35DAD}"/>
          </ac:picMkLst>
        </pc:picChg>
        <pc:picChg chg="del">
          <ac:chgData name="Cindy Krug Nawa" userId="e14704719858a22d" providerId="LiveId" clId="{9109DD94-1B35-4C3E-9C56-3BE19FEA3F4A}" dt="2022-04-12T20:20:12.802" v="345" actId="478"/>
          <ac:picMkLst>
            <pc:docMk/>
            <pc:sldMk cId="2962686048" sldId="338"/>
            <ac:picMk id="10" creationId="{770E65A2-3124-4955-A221-8A766E531683}"/>
          </ac:picMkLst>
        </pc:picChg>
        <pc:picChg chg="del">
          <ac:chgData name="Cindy Krug Nawa" userId="e14704719858a22d" providerId="LiveId" clId="{9109DD94-1B35-4C3E-9C56-3BE19FEA3F4A}" dt="2022-04-12T20:20:13.210" v="346" actId="478"/>
          <ac:picMkLst>
            <pc:docMk/>
            <pc:sldMk cId="2962686048" sldId="338"/>
            <ac:picMk id="11" creationId="{932C48D3-16A8-45EE-AEE7-7290EA8991FD}"/>
          </ac:picMkLst>
        </pc:picChg>
      </pc:sldChg>
      <pc:sldChg chg="addSp delSp modSp mod">
        <pc:chgData name="Cindy Krug Nawa" userId="e14704719858a22d" providerId="LiveId" clId="{9109DD94-1B35-4C3E-9C56-3BE19FEA3F4A}" dt="2022-04-12T21:00:22.280" v="985" actId="1076"/>
        <pc:sldMkLst>
          <pc:docMk/>
          <pc:sldMk cId="823589642" sldId="339"/>
        </pc:sldMkLst>
        <pc:picChg chg="del">
          <ac:chgData name="Cindy Krug Nawa" userId="e14704719858a22d" providerId="LiveId" clId="{9109DD94-1B35-4C3E-9C56-3BE19FEA3F4A}" dt="2022-04-12T20:20:14.797" v="348" actId="478"/>
          <ac:picMkLst>
            <pc:docMk/>
            <pc:sldMk cId="823589642" sldId="339"/>
            <ac:picMk id="3" creationId="{D8A4D529-65D5-43E3-8254-AB2018D34436}"/>
          </ac:picMkLst>
        </pc:picChg>
        <pc:picChg chg="del">
          <ac:chgData name="Cindy Krug Nawa" userId="e14704719858a22d" providerId="LiveId" clId="{9109DD94-1B35-4C3E-9C56-3BE19FEA3F4A}" dt="2022-04-12T20:20:14.356" v="347" actId="478"/>
          <ac:picMkLst>
            <pc:docMk/>
            <pc:sldMk cId="823589642" sldId="339"/>
            <ac:picMk id="5" creationId="{A14FCD90-393A-4D0E-BFDD-BF485ABC890A}"/>
          </ac:picMkLst>
        </pc:picChg>
        <pc:picChg chg="add mod">
          <ac:chgData name="Cindy Krug Nawa" userId="e14704719858a22d" providerId="LiveId" clId="{9109DD94-1B35-4C3E-9C56-3BE19FEA3F4A}" dt="2022-04-12T21:00:21.470" v="984" actId="1076"/>
          <ac:picMkLst>
            <pc:docMk/>
            <pc:sldMk cId="823589642" sldId="339"/>
            <ac:picMk id="7" creationId="{FDD408FC-33DC-4B85-9AB1-661672F02BF9}"/>
          </ac:picMkLst>
        </pc:picChg>
        <pc:picChg chg="add mod">
          <ac:chgData name="Cindy Krug Nawa" userId="e14704719858a22d" providerId="LiveId" clId="{9109DD94-1B35-4C3E-9C56-3BE19FEA3F4A}" dt="2022-04-12T21:00:22.280" v="985" actId="1076"/>
          <ac:picMkLst>
            <pc:docMk/>
            <pc:sldMk cId="823589642" sldId="339"/>
            <ac:picMk id="9" creationId="{AD078C08-B6F5-4F58-BBD4-DA009368DBE2}"/>
          </ac:picMkLst>
        </pc:picChg>
      </pc:sldChg>
      <pc:sldChg chg="del">
        <pc:chgData name="Cindy Krug Nawa" userId="e14704719858a22d" providerId="LiveId" clId="{9109DD94-1B35-4C3E-9C56-3BE19FEA3F4A}" dt="2022-04-12T20:20:16.367" v="349" actId="47"/>
        <pc:sldMkLst>
          <pc:docMk/>
          <pc:sldMk cId="418915222" sldId="340"/>
        </pc:sldMkLst>
      </pc:sldChg>
      <pc:sldChg chg="addSp delSp modSp mod">
        <pc:chgData name="Cindy Krug Nawa" userId="e14704719858a22d" providerId="LiveId" clId="{9109DD94-1B35-4C3E-9C56-3BE19FEA3F4A}" dt="2022-04-12T21:01:25.263" v="1002" actId="14100"/>
        <pc:sldMkLst>
          <pc:docMk/>
          <pc:sldMk cId="549454032" sldId="341"/>
        </pc:sldMkLst>
        <pc:picChg chg="add mod">
          <ac:chgData name="Cindy Krug Nawa" userId="e14704719858a22d" providerId="LiveId" clId="{9109DD94-1B35-4C3E-9C56-3BE19FEA3F4A}" dt="2022-04-12T21:00:58.200" v="993" actId="1076"/>
          <ac:picMkLst>
            <pc:docMk/>
            <pc:sldMk cId="549454032" sldId="341"/>
            <ac:picMk id="3" creationId="{503F35FB-3F9B-4E01-B675-B36345C9E7A0}"/>
          </ac:picMkLst>
        </pc:picChg>
        <pc:picChg chg="del">
          <ac:chgData name="Cindy Krug Nawa" userId="e14704719858a22d" providerId="LiveId" clId="{9109DD94-1B35-4C3E-9C56-3BE19FEA3F4A}" dt="2022-04-12T20:24:46.037" v="436" actId="478"/>
          <ac:picMkLst>
            <pc:docMk/>
            <pc:sldMk cId="549454032" sldId="341"/>
            <ac:picMk id="5" creationId="{082D740D-3265-4255-A42A-70F73D06B7AD}"/>
          </ac:picMkLst>
        </pc:picChg>
        <pc:picChg chg="del">
          <ac:chgData name="Cindy Krug Nawa" userId="e14704719858a22d" providerId="LiveId" clId="{9109DD94-1B35-4C3E-9C56-3BE19FEA3F4A}" dt="2022-04-12T20:24:46.453" v="437" actId="478"/>
          <ac:picMkLst>
            <pc:docMk/>
            <pc:sldMk cId="549454032" sldId="341"/>
            <ac:picMk id="6" creationId="{4C43A25C-C046-49F8-9916-DCC5D52028AC}"/>
          </ac:picMkLst>
        </pc:picChg>
        <pc:picChg chg="add mod modCrop">
          <ac:chgData name="Cindy Krug Nawa" userId="e14704719858a22d" providerId="LiveId" clId="{9109DD94-1B35-4C3E-9C56-3BE19FEA3F4A}" dt="2022-04-12T21:01:25.263" v="1002" actId="14100"/>
          <ac:picMkLst>
            <pc:docMk/>
            <pc:sldMk cId="549454032" sldId="341"/>
            <ac:picMk id="7" creationId="{C2105A00-505F-4A0F-996A-CFBB0BA8A1F7}"/>
          </ac:picMkLst>
        </pc:picChg>
      </pc:sldChg>
      <pc:sldChg chg="addSp delSp modSp mod">
        <pc:chgData name="Cindy Krug Nawa" userId="e14704719858a22d" providerId="LiveId" clId="{9109DD94-1B35-4C3E-9C56-3BE19FEA3F4A}" dt="2022-04-12T21:01:55.534" v="1015" actId="1076"/>
        <pc:sldMkLst>
          <pc:docMk/>
          <pc:sldMk cId="3196914588" sldId="342"/>
        </pc:sldMkLst>
        <pc:picChg chg="add mod">
          <ac:chgData name="Cindy Krug Nawa" userId="e14704719858a22d" providerId="LiveId" clId="{9109DD94-1B35-4C3E-9C56-3BE19FEA3F4A}" dt="2022-04-12T21:01:54.327" v="1014" actId="1076"/>
          <ac:picMkLst>
            <pc:docMk/>
            <pc:sldMk cId="3196914588" sldId="342"/>
            <ac:picMk id="3" creationId="{E285933C-CB28-4FFC-8F0C-3678CB9AF243}"/>
          </ac:picMkLst>
        </pc:picChg>
        <pc:picChg chg="del mod">
          <ac:chgData name="Cindy Krug Nawa" userId="e14704719858a22d" providerId="LiveId" clId="{9109DD94-1B35-4C3E-9C56-3BE19FEA3F4A}" dt="2022-04-12T20:24:47.989" v="440" actId="478"/>
          <ac:picMkLst>
            <pc:docMk/>
            <pc:sldMk cId="3196914588" sldId="342"/>
            <ac:picMk id="5" creationId="{87BF2291-578D-4C57-8FDB-1D5236EE3C8F}"/>
          </ac:picMkLst>
        </pc:picChg>
        <pc:picChg chg="del">
          <ac:chgData name="Cindy Krug Nawa" userId="e14704719858a22d" providerId="LiveId" clId="{9109DD94-1B35-4C3E-9C56-3BE19FEA3F4A}" dt="2022-04-12T20:24:47.620" v="438" actId="478"/>
          <ac:picMkLst>
            <pc:docMk/>
            <pc:sldMk cId="3196914588" sldId="342"/>
            <ac:picMk id="6" creationId="{764265F2-B205-4E62-8DCF-2C93D9DD75C8}"/>
          </ac:picMkLst>
        </pc:picChg>
        <pc:picChg chg="add mod">
          <ac:chgData name="Cindy Krug Nawa" userId="e14704719858a22d" providerId="LiveId" clId="{9109DD94-1B35-4C3E-9C56-3BE19FEA3F4A}" dt="2022-04-12T21:01:55.534" v="1015" actId="1076"/>
          <ac:picMkLst>
            <pc:docMk/>
            <pc:sldMk cId="3196914588" sldId="342"/>
            <ac:picMk id="7" creationId="{C8B173EF-8C98-4D5F-86DB-34D36283C4AD}"/>
          </ac:picMkLst>
        </pc:picChg>
      </pc:sldChg>
      <pc:sldChg chg="delSp del mod">
        <pc:chgData name="Cindy Krug Nawa" userId="e14704719858a22d" providerId="LiveId" clId="{9109DD94-1B35-4C3E-9C56-3BE19FEA3F4A}" dt="2022-04-12T21:01:59.204" v="1016" actId="47"/>
        <pc:sldMkLst>
          <pc:docMk/>
          <pc:sldMk cId="3036275996" sldId="343"/>
        </pc:sldMkLst>
        <pc:picChg chg="del">
          <ac:chgData name="Cindy Krug Nawa" userId="e14704719858a22d" providerId="LiveId" clId="{9109DD94-1B35-4C3E-9C56-3BE19FEA3F4A}" dt="2022-04-12T20:24:49.453" v="442" actId="478"/>
          <ac:picMkLst>
            <pc:docMk/>
            <pc:sldMk cId="3036275996" sldId="343"/>
            <ac:picMk id="3" creationId="{C6EEDD87-FF1E-4F50-A68E-58446E7BAEFE}"/>
          </ac:picMkLst>
        </pc:picChg>
        <pc:picChg chg="del">
          <ac:chgData name="Cindy Krug Nawa" userId="e14704719858a22d" providerId="LiveId" clId="{9109DD94-1B35-4C3E-9C56-3BE19FEA3F4A}" dt="2022-04-12T20:24:49.045" v="441" actId="478"/>
          <ac:picMkLst>
            <pc:docMk/>
            <pc:sldMk cId="3036275996" sldId="343"/>
            <ac:picMk id="5" creationId="{4EDA8218-6059-48B5-BAF4-0EC82F3F5F4A}"/>
          </ac:picMkLst>
        </pc:picChg>
      </pc:sldChg>
      <pc:sldChg chg="del">
        <pc:chgData name="Cindy Krug Nawa" userId="e14704719858a22d" providerId="LiveId" clId="{9109DD94-1B35-4C3E-9C56-3BE19FEA3F4A}" dt="2022-04-12T20:24:50.265" v="443" actId="47"/>
        <pc:sldMkLst>
          <pc:docMk/>
          <pc:sldMk cId="3014008487" sldId="344"/>
        </pc:sldMkLst>
      </pc:sldChg>
      <pc:sldChg chg="addSp delSp modSp mod">
        <pc:chgData name="Cindy Krug Nawa" userId="e14704719858a22d" providerId="LiveId" clId="{9109DD94-1B35-4C3E-9C56-3BE19FEA3F4A}" dt="2022-04-12T21:02:21.162" v="1021" actId="1076"/>
        <pc:sldMkLst>
          <pc:docMk/>
          <pc:sldMk cId="4140437975" sldId="345"/>
        </pc:sldMkLst>
        <pc:picChg chg="del">
          <ac:chgData name="Cindy Krug Nawa" userId="e14704719858a22d" providerId="LiveId" clId="{9109DD94-1B35-4C3E-9C56-3BE19FEA3F4A}" dt="2022-04-12T20:31:46.649" v="528" actId="478"/>
          <ac:picMkLst>
            <pc:docMk/>
            <pc:sldMk cId="4140437975" sldId="345"/>
            <ac:picMk id="3" creationId="{085C50CA-5400-4D2A-9B51-3047DF374B33}"/>
          </ac:picMkLst>
        </pc:picChg>
        <pc:picChg chg="add mod">
          <ac:chgData name="Cindy Krug Nawa" userId="e14704719858a22d" providerId="LiveId" clId="{9109DD94-1B35-4C3E-9C56-3BE19FEA3F4A}" dt="2022-04-12T21:02:19.688" v="1020" actId="1076"/>
          <ac:picMkLst>
            <pc:docMk/>
            <pc:sldMk cId="4140437975" sldId="345"/>
            <ac:picMk id="7" creationId="{C6A25BB5-3E4A-4123-B081-C6258A01E28B}"/>
          </ac:picMkLst>
        </pc:picChg>
        <pc:picChg chg="add mod">
          <ac:chgData name="Cindy Krug Nawa" userId="e14704719858a22d" providerId="LiveId" clId="{9109DD94-1B35-4C3E-9C56-3BE19FEA3F4A}" dt="2022-04-12T21:02:21.162" v="1021" actId="1076"/>
          <ac:picMkLst>
            <pc:docMk/>
            <pc:sldMk cId="4140437975" sldId="345"/>
            <ac:picMk id="9" creationId="{AA6E5000-2B18-45EA-85B5-830C9B1EE743}"/>
          </ac:picMkLst>
        </pc:picChg>
        <pc:picChg chg="del">
          <ac:chgData name="Cindy Krug Nawa" userId="e14704719858a22d" providerId="LiveId" clId="{9109DD94-1B35-4C3E-9C56-3BE19FEA3F4A}" dt="2022-04-12T20:31:46.104" v="527" actId="478"/>
          <ac:picMkLst>
            <pc:docMk/>
            <pc:sldMk cId="4140437975" sldId="345"/>
            <ac:picMk id="4098" creationId="{3A6A9063-BB0B-4C42-A957-117ED1365059}"/>
          </ac:picMkLst>
        </pc:picChg>
      </pc:sldChg>
      <pc:sldChg chg="addSp delSp modSp mod">
        <pc:chgData name="Cindy Krug Nawa" userId="e14704719858a22d" providerId="LiveId" clId="{9109DD94-1B35-4C3E-9C56-3BE19FEA3F4A}" dt="2022-04-12T21:04:28.271" v="1035" actId="1076"/>
        <pc:sldMkLst>
          <pc:docMk/>
          <pc:sldMk cId="1036437835" sldId="346"/>
        </pc:sldMkLst>
        <pc:picChg chg="del">
          <ac:chgData name="Cindy Krug Nawa" userId="e14704719858a22d" providerId="LiveId" clId="{9109DD94-1B35-4C3E-9C56-3BE19FEA3F4A}" dt="2022-04-12T20:31:48.456" v="530" actId="478"/>
          <ac:picMkLst>
            <pc:docMk/>
            <pc:sldMk cId="1036437835" sldId="346"/>
            <ac:picMk id="3" creationId="{AAD82D6D-C3E7-4642-9F84-BAF57133B23A}"/>
          </ac:picMkLst>
        </pc:picChg>
        <pc:picChg chg="add mod">
          <ac:chgData name="Cindy Krug Nawa" userId="e14704719858a22d" providerId="LiveId" clId="{9109DD94-1B35-4C3E-9C56-3BE19FEA3F4A}" dt="2022-04-12T21:04:28.271" v="1035" actId="1076"/>
          <ac:picMkLst>
            <pc:docMk/>
            <pc:sldMk cId="1036437835" sldId="346"/>
            <ac:picMk id="4" creationId="{588E6CDD-A345-4DB4-80A3-FB6A2EBFA621}"/>
          </ac:picMkLst>
        </pc:picChg>
        <pc:picChg chg="del">
          <ac:chgData name="Cindy Krug Nawa" userId="e14704719858a22d" providerId="LiveId" clId="{9109DD94-1B35-4C3E-9C56-3BE19FEA3F4A}" dt="2022-04-12T20:31:48.031" v="529" actId="478"/>
          <ac:picMkLst>
            <pc:docMk/>
            <pc:sldMk cId="1036437835" sldId="346"/>
            <ac:picMk id="5" creationId="{C9279DAA-A9CC-41E7-B561-5BF4561EACD9}"/>
          </ac:picMkLst>
        </pc:picChg>
        <pc:picChg chg="add mod">
          <ac:chgData name="Cindy Krug Nawa" userId="e14704719858a22d" providerId="LiveId" clId="{9109DD94-1B35-4C3E-9C56-3BE19FEA3F4A}" dt="2022-04-12T21:04:27.184" v="1034" actId="1076"/>
          <ac:picMkLst>
            <pc:docMk/>
            <pc:sldMk cId="1036437835" sldId="346"/>
            <ac:picMk id="7" creationId="{19DCAAEB-1070-4C2D-A95D-209255FD8C64}"/>
          </ac:picMkLst>
        </pc:picChg>
      </pc:sldChg>
      <pc:sldChg chg="delSp modSp del mod">
        <pc:chgData name="Cindy Krug Nawa" userId="e14704719858a22d" providerId="LiveId" clId="{9109DD94-1B35-4C3E-9C56-3BE19FEA3F4A}" dt="2022-04-12T21:04:39.938" v="1036" actId="47"/>
        <pc:sldMkLst>
          <pc:docMk/>
          <pc:sldMk cId="962975535" sldId="347"/>
        </pc:sldMkLst>
        <pc:picChg chg="del mod">
          <ac:chgData name="Cindy Krug Nawa" userId="e14704719858a22d" providerId="LiveId" clId="{9109DD94-1B35-4C3E-9C56-3BE19FEA3F4A}" dt="2022-04-12T20:31:50.128" v="532" actId="478"/>
          <ac:picMkLst>
            <pc:docMk/>
            <pc:sldMk cId="962975535" sldId="347"/>
            <ac:picMk id="3" creationId="{B0320F51-FE23-4473-8F96-22C58400385D}"/>
          </ac:picMkLst>
        </pc:picChg>
        <pc:picChg chg="del">
          <ac:chgData name="Cindy Krug Nawa" userId="e14704719858a22d" providerId="LiveId" clId="{9109DD94-1B35-4C3E-9C56-3BE19FEA3F4A}" dt="2022-04-12T20:31:50.572" v="533" actId="478"/>
          <ac:picMkLst>
            <pc:docMk/>
            <pc:sldMk cId="962975535" sldId="347"/>
            <ac:picMk id="8196" creationId="{9BD05CFF-D417-423C-8363-8D9451376BDF}"/>
          </ac:picMkLst>
        </pc:picChg>
      </pc:sldChg>
      <pc:sldChg chg="addSp delSp modSp mod">
        <pc:chgData name="Cindy Krug Nawa" userId="e14704719858a22d" providerId="LiveId" clId="{9109DD94-1B35-4C3E-9C56-3BE19FEA3F4A}" dt="2022-04-12T21:06:32.354" v="1051" actId="1076"/>
        <pc:sldMkLst>
          <pc:docMk/>
          <pc:sldMk cId="470459533" sldId="349"/>
        </pc:sldMkLst>
        <pc:picChg chg="add mod">
          <ac:chgData name="Cindy Krug Nawa" userId="e14704719858a22d" providerId="LiveId" clId="{9109DD94-1B35-4C3E-9C56-3BE19FEA3F4A}" dt="2022-04-12T21:06:32.354" v="1051" actId="1076"/>
          <ac:picMkLst>
            <pc:docMk/>
            <pc:sldMk cId="470459533" sldId="349"/>
            <ac:picMk id="3" creationId="{3895ED08-3997-4568-9AE7-EE1C92D8051B}"/>
          </ac:picMkLst>
        </pc:picChg>
        <pc:picChg chg="del">
          <ac:chgData name="Cindy Krug Nawa" userId="e14704719858a22d" providerId="LiveId" clId="{9109DD94-1B35-4C3E-9C56-3BE19FEA3F4A}" dt="2022-04-12T20:39:47.589" v="667" actId="478"/>
          <ac:picMkLst>
            <pc:docMk/>
            <pc:sldMk cId="470459533" sldId="349"/>
            <ac:picMk id="5" creationId="{CC4A00F2-8523-4867-A155-B2DB3C44F7E2}"/>
          </ac:picMkLst>
        </pc:picChg>
        <pc:picChg chg="del">
          <ac:chgData name="Cindy Krug Nawa" userId="e14704719858a22d" providerId="LiveId" clId="{9109DD94-1B35-4C3E-9C56-3BE19FEA3F4A}" dt="2022-04-12T20:39:48.074" v="668" actId="478"/>
          <ac:picMkLst>
            <pc:docMk/>
            <pc:sldMk cId="470459533" sldId="349"/>
            <ac:picMk id="6" creationId="{103DEA57-4AB2-44C5-BF75-14E4ECB8CBE9}"/>
          </ac:picMkLst>
        </pc:picChg>
        <pc:picChg chg="add mod">
          <ac:chgData name="Cindy Krug Nawa" userId="e14704719858a22d" providerId="LiveId" clId="{9109DD94-1B35-4C3E-9C56-3BE19FEA3F4A}" dt="2022-04-12T21:06:30.609" v="1050" actId="1076"/>
          <ac:picMkLst>
            <pc:docMk/>
            <pc:sldMk cId="470459533" sldId="349"/>
            <ac:picMk id="7" creationId="{7AE39425-69D9-46DC-B117-810A372AE0DE}"/>
          </ac:picMkLst>
        </pc:picChg>
      </pc:sldChg>
      <pc:sldChg chg="delSp del mod">
        <pc:chgData name="Cindy Krug Nawa" userId="e14704719858a22d" providerId="LiveId" clId="{9109DD94-1B35-4C3E-9C56-3BE19FEA3F4A}" dt="2022-04-12T21:06:34.733" v="1052" actId="47"/>
        <pc:sldMkLst>
          <pc:docMk/>
          <pc:sldMk cId="2804370044" sldId="350"/>
        </pc:sldMkLst>
        <pc:picChg chg="del">
          <ac:chgData name="Cindy Krug Nawa" userId="e14704719858a22d" providerId="LiveId" clId="{9109DD94-1B35-4C3E-9C56-3BE19FEA3F4A}" dt="2022-04-12T20:39:49.939" v="670" actId="478"/>
          <ac:picMkLst>
            <pc:docMk/>
            <pc:sldMk cId="2804370044" sldId="350"/>
            <ac:picMk id="3" creationId="{AA88683E-5266-48AF-8BD1-D12F951BE7C6}"/>
          </ac:picMkLst>
        </pc:picChg>
        <pc:picChg chg="del">
          <ac:chgData name="Cindy Krug Nawa" userId="e14704719858a22d" providerId="LiveId" clId="{9109DD94-1B35-4C3E-9C56-3BE19FEA3F4A}" dt="2022-04-12T20:39:49.540" v="669" actId="478"/>
          <ac:picMkLst>
            <pc:docMk/>
            <pc:sldMk cId="2804370044" sldId="350"/>
            <ac:picMk id="5" creationId="{C496DAAE-4A93-4C00-A522-6A2EFCE9CBD0}"/>
          </ac:picMkLst>
        </pc:picChg>
      </pc:sldChg>
      <pc:sldChg chg="addSp delSp modSp add mod">
        <pc:chgData name="Cindy Krug Nawa" userId="e14704719858a22d" providerId="LiveId" clId="{9109DD94-1B35-4C3E-9C56-3BE19FEA3F4A}" dt="2022-04-12T21:07:02.424" v="1058" actId="20577"/>
        <pc:sldMkLst>
          <pc:docMk/>
          <pc:sldMk cId="2368865203" sldId="351"/>
        </pc:sldMkLst>
        <pc:spChg chg="mod">
          <ac:chgData name="Cindy Krug Nawa" userId="e14704719858a22d" providerId="LiveId" clId="{9109DD94-1B35-4C3E-9C56-3BE19FEA3F4A}" dt="2022-04-12T20:55:05.114" v="901" actId="20577"/>
          <ac:spMkLst>
            <pc:docMk/>
            <pc:sldMk cId="2368865203" sldId="351"/>
            <ac:spMk id="12" creationId="{3F70D166-B586-F3C0-98BE-CBE369D12AF6}"/>
          </ac:spMkLst>
        </pc:spChg>
        <pc:spChg chg="mod">
          <ac:chgData name="Cindy Krug Nawa" userId="e14704719858a22d" providerId="LiveId" clId="{9109DD94-1B35-4C3E-9C56-3BE19FEA3F4A}" dt="2022-04-12T21:07:02.424" v="1058" actId="20577"/>
          <ac:spMkLst>
            <pc:docMk/>
            <pc:sldMk cId="2368865203" sldId="351"/>
            <ac:spMk id="13" creationId="{322EE2DE-D54D-89F2-1437-165D716755B1}"/>
          </ac:spMkLst>
        </pc:spChg>
        <pc:picChg chg="mod">
          <ac:chgData name="Cindy Krug Nawa" userId="e14704719858a22d" providerId="LiveId" clId="{9109DD94-1B35-4C3E-9C56-3BE19FEA3F4A}" dt="2022-04-12T20:56:31.440" v="961" actId="1076"/>
          <ac:picMkLst>
            <pc:docMk/>
            <pc:sldMk cId="2368865203" sldId="351"/>
            <ac:picMk id="4" creationId="{00000000-0000-0000-0000-000000000000}"/>
          </ac:picMkLst>
        </pc:picChg>
        <pc:picChg chg="add mod">
          <ac:chgData name="Cindy Krug Nawa" userId="e14704719858a22d" providerId="LiveId" clId="{9109DD94-1B35-4C3E-9C56-3BE19FEA3F4A}" dt="2022-04-12T20:56:40.178" v="963" actId="732"/>
          <ac:picMkLst>
            <pc:docMk/>
            <pc:sldMk cId="2368865203" sldId="351"/>
            <ac:picMk id="7" creationId="{E26E615E-16B4-44C6-8E5A-E010A8721390}"/>
          </ac:picMkLst>
        </pc:picChg>
        <pc:picChg chg="del">
          <ac:chgData name="Cindy Krug Nawa" userId="e14704719858a22d" providerId="LiveId" clId="{9109DD94-1B35-4C3E-9C56-3BE19FEA3F4A}" dt="2022-04-12T20:55:56.336" v="935" actId="478"/>
          <ac:picMkLst>
            <pc:docMk/>
            <pc:sldMk cId="2368865203" sldId="351"/>
            <ac:picMk id="2050" creationId="{0C81B50F-6BA4-41E2-AAE2-AA12D59DFB39}"/>
          </ac:picMkLst>
        </pc:picChg>
      </pc:sldChg>
    </pc:docChg>
  </pc:docChgLst>
  <pc:docChgLst>
    <pc:chgData name="Cindy Krug Nawa" userId="e14704719858a22d" providerId="LiveId" clId="{F75D372C-1B75-43CA-A8F6-927328178A30}"/>
    <pc:docChg chg="undo custSel addSld delSld modSld">
      <pc:chgData name="Cindy Krug Nawa" userId="e14704719858a22d" providerId="LiveId" clId="{F75D372C-1B75-43CA-A8F6-927328178A30}" dt="2022-04-13T21:26:53.188" v="745" actId="20577"/>
      <pc:docMkLst>
        <pc:docMk/>
      </pc:docMkLst>
      <pc:sldChg chg="addSp delSp modSp mod modAnim">
        <pc:chgData name="Cindy Krug Nawa" userId="e14704719858a22d" providerId="LiveId" clId="{F75D372C-1B75-43CA-A8F6-927328178A30}" dt="2022-04-13T19:54:15.736" v="129" actId="20577"/>
        <pc:sldMkLst>
          <pc:docMk/>
          <pc:sldMk cId="0" sldId="283"/>
        </pc:sldMkLst>
        <pc:spChg chg="mod">
          <ac:chgData name="Cindy Krug Nawa" userId="e14704719858a22d" providerId="LiveId" clId="{F75D372C-1B75-43CA-A8F6-927328178A30}" dt="2022-04-13T19:48:35.808" v="64" actId="20577"/>
          <ac:spMkLst>
            <pc:docMk/>
            <pc:sldMk cId="0" sldId="283"/>
            <ac:spMk id="9" creationId="{14E21FD9-670B-CCFE-1782-66C0FF3A4D79}"/>
          </ac:spMkLst>
        </pc:spChg>
        <pc:spChg chg="mod">
          <ac:chgData name="Cindy Krug Nawa" userId="e14704719858a22d" providerId="LiveId" clId="{F75D372C-1B75-43CA-A8F6-927328178A30}" dt="2022-04-13T19:52:59.327" v="101" actId="20577"/>
          <ac:spMkLst>
            <pc:docMk/>
            <pc:sldMk cId="0" sldId="283"/>
            <ac:spMk id="12" creationId="{048B5A8D-5435-6DAB-3CD7-7AF231ADA372}"/>
          </ac:spMkLst>
        </pc:spChg>
        <pc:spChg chg="mod">
          <ac:chgData name="Cindy Krug Nawa" userId="e14704719858a22d" providerId="LiveId" clId="{F75D372C-1B75-43CA-A8F6-927328178A30}" dt="2022-04-13T19:54:15.736" v="129" actId="20577"/>
          <ac:spMkLst>
            <pc:docMk/>
            <pc:sldMk cId="0" sldId="283"/>
            <ac:spMk id="13" creationId="{FAD45E57-8020-5CC4-AE28-B5AAEB4B2875}"/>
          </ac:spMkLst>
        </pc:spChg>
        <pc:picChg chg="add del mod">
          <ac:chgData name="Cindy Krug Nawa" userId="e14704719858a22d" providerId="LiveId" clId="{F75D372C-1B75-43CA-A8F6-927328178A30}" dt="2022-04-13T19:51:01.991" v="84" actId="478"/>
          <ac:picMkLst>
            <pc:docMk/>
            <pc:sldMk cId="0" sldId="283"/>
            <ac:picMk id="2" creationId="{98CAB5EC-AE03-46E0-AFE9-6C58B6DDDC4F}"/>
          </ac:picMkLst>
        </pc:picChg>
        <pc:picChg chg="del">
          <ac:chgData name="Cindy Krug Nawa" userId="e14704719858a22d" providerId="LiveId" clId="{F75D372C-1B75-43CA-A8F6-927328178A30}" dt="2022-04-13T19:43:51.235" v="2" actId="478"/>
          <ac:picMkLst>
            <pc:docMk/>
            <pc:sldMk cId="0" sldId="283"/>
            <ac:picMk id="4" creationId="{8D27A760-11BA-4133-8C7F-8754ED429118}"/>
          </ac:picMkLst>
        </pc:picChg>
        <pc:picChg chg="mod">
          <ac:chgData name="Cindy Krug Nawa" userId="e14704719858a22d" providerId="LiveId" clId="{F75D372C-1B75-43CA-A8F6-927328178A30}" dt="2022-04-13T19:43:54.284" v="3" actId="1076"/>
          <ac:picMkLst>
            <pc:docMk/>
            <pc:sldMk cId="0" sldId="283"/>
            <ac:picMk id="6" creationId="{00000000-0000-0000-0000-000000000000}"/>
          </ac:picMkLst>
        </pc:picChg>
        <pc:picChg chg="add mod">
          <ac:chgData name="Cindy Krug Nawa" userId="e14704719858a22d" providerId="LiveId" clId="{F75D372C-1B75-43CA-A8F6-927328178A30}" dt="2022-04-13T19:49:24.152" v="70" actId="167"/>
          <ac:picMkLst>
            <pc:docMk/>
            <pc:sldMk cId="0" sldId="283"/>
            <ac:picMk id="14" creationId="{775F7E81-97C1-4790-946A-20D55945A3EE}"/>
          </ac:picMkLst>
        </pc:picChg>
        <pc:picChg chg="add mod">
          <ac:chgData name="Cindy Krug Nawa" userId="e14704719858a22d" providerId="LiveId" clId="{F75D372C-1B75-43CA-A8F6-927328178A30}" dt="2022-04-13T19:52:04.003" v="93" actId="1076"/>
          <ac:picMkLst>
            <pc:docMk/>
            <pc:sldMk cId="0" sldId="283"/>
            <ac:picMk id="16" creationId="{CA54EA86-5173-4178-8427-D1964EB5D737}"/>
          </ac:picMkLst>
        </pc:picChg>
        <pc:picChg chg="del">
          <ac:chgData name="Cindy Krug Nawa" userId="e14704719858a22d" providerId="LiveId" clId="{F75D372C-1B75-43CA-A8F6-927328178A30}" dt="2022-04-13T19:43:46.297" v="0" actId="478"/>
          <ac:picMkLst>
            <pc:docMk/>
            <pc:sldMk cId="0" sldId="283"/>
            <ac:picMk id="1026" creationId="{EDCADFB6-402E-4E05-A3FE-A7F220E94B0F}"/>
          </ac:picMkLst>
        </pc:picChg>
        <pc:picChg chg="mod">
          <ac:chgData name="Cindy Krug Nawa" userId="e14704719858a22d" providerId="LiveId" clId="{F75D372C-1B75-43CA-A8F6-927328178A30}" dt="2022-04-13T19:50:01.912" v="82" actId="1076"/>
          <ac:picMkLst>
            <pc:docMk/>
            <pc:sldMk cId="0" sldId="283"/>
            <ac:picMk id="6146" creationId="{2584AF76-00AD-CFB1-AECE-53FCF8ABC8D3}"/>
          </ac:picMkLst>
        </pc:picChg>
      </pc:sldChg>
      <pc:sldChg chg="addSp delSp modSp mod modAnim">
        <pc:chgData name="Cindy Krug Nawa" userId="e14704719858a22d" providerId="LiveId" clId="{F75D372C-1B75-43CA-A8F6-927328178A30}" dt="2022-04-13T20:13:32.593" v="203" actId="313"/>
        <pc:sldMkLst>
          <pc:docMk/>
          <pc:sldMk cId="0" sldId="320"/>
        </pc:sldMkLst>
        <pc:spChg chg="mod">
          <ac:chgData name="Cindy Krug Nawa" userId="e14704719858a22d" providerId="LiveId" clId="{F75D372C-1B75-43CA-A8F6-927328178A30}" dt="2022-04-13T19:58:01.235" v="161" actId="20577"/>
          <ac:spMkLst>
            <pc:docMk/>
            <pc:sldMk cId="0" sldId="320"/>
            <ac:spMk id="12" creationId="{3F70D166-B586-F3C0-98BE-CBE369D12AF6}"/>
          </ac:spMkLst>
        </pc:spChg>
        <pc:spChg chg="mod">
          <ac:chgData name="Cindy Krug Nawa" userId="e14704719858a22d" providerId="LiveId" clId="{F75D372C-1B75-43CA-A8F6-927328178A30}" dt="2022-04-13T20:13:32.593" v="203" actId="313"/>
          <ac:spMkLst>
            <pc:docMk/>
            <pc:sldMk cId="0" sldId="320"/>
            <ac:spMk id="13" creationId="{322EE2DE-D54D-89F2-1437-165D716755B1}"/>
          </ac:spMkLst>
        </pc:spChg>
        <pc:picChg chg="mod">
          <ac:chgData name="Cindy Krug Nawa" userId="e14704719858a22d" providerId="LiveId" clId="{F75D372C-1B75-43CA-A8F6-927328178A30}" dt="2022-04-13T20:04:45.129" v="173" actId="1038"/>
          <ac:picMkLst>
            <pc:docMk/>
            <pc:sldMk cId="0" sldId="320"/>
            <ac:picMk id="4" creationId="{00000000-0000-0000-0000-000000000000}"/>
          </ac:picMkLst>
        </pc:picChg>
        <pc:picChg chg="add del mod">
          <ac:chgData name="Cindy Krug Nawa" userId="e14704719858a22d" providerId="LiveId" clId="{F75D372C-1B75-43CA-A8F6-927328178A30}" dt="2022-04-13T20:03:08.699" v="164" actId="478"/>
          <ac:picMkLst>
            <pc:docMk/>
            <pc:sldMk cId="0" sldId="320"/>
            <ac:picMk id="7" creationId="{5CBFBC5E-27AE-479B-B9A1-337CA1C9BF77}"/>
          </ac:picMkLst>
        </pc:picChg>
        <pc:picChg chg="add mod">
          <ac:chgData name="Cindy Krug Nawa" userId="e14704719858a22d" providerId="LiveId" clId="{F75D372C-1B75-43CA-A8F6-927328178A30}" dt="2022-04-13T20:03:47.582" v="170" actId="732"/>
          <ac:picMkLst>
            <pc:docMk/>
            <pc:sldMk cId="0" sldId="320"/>
            <ac:picMk id="8" creationId="{5F99286F-1C0E-432D-9E89-0B090988E946}"/>
          </ac:picMkLst>
        </pc:picChg>
        <pc:picChg chg="del">
          <ac:chgData name="Cindy Krug Nawa" userId="e14704719858a22d" providerId="LiveId" clId="{F75D372C-1B75-43CA-A8F6-927328178A30}" dt="2022-04-13T19:43:57.919" v="5" actId="478"/>
          <ac:picMkLst>
            <pc:docMk/>
            <pc:sldMk cId="0" sldId="320"/>
            <ac:picMk id="2050" creationId="{0C81B50F-6BA4-41E2-AAE2-AA12D59DFB39}"/>
          </ac:picMkLst>
        </pc:picChg>
      </pc:sldChg>
      <pc:sldChg chg="addSp delSp modSp mod">
        <pc:chgData name="Cindy Krug Nawa" userId="e14704719858a22d" providerId="LiveId" clId="{F75D372C-1B75-43CA-A8F6-927328178A30}" dt="2022-04-13T20:40:02.249" v="464" actId="478"/>
        <pc:sldMkLst>
          <pc:docMk/>
          <pc:sldMk cId="0" sldId="321"/>
        </pc:sldMkLst>
        <pc:spChg chg="mod">
          <ac:chgData name="Cindy Krug Nawa" userId="e14704719858a22d" providerId="LiveId" clId="{F75D372C-1B75-43CA-A8F6-927328178A30}" dt="2022-04-13T20:36:01.378" v="456" actId="20577"/>
          <ac:spMkLst>
            <pc:docMk/>
            <pc:sldMk cId="0" sldId="321"/>
            <ac:spMk id="13" creationId="{61DEB5C2-ED54-BA12-A580-AA27002C1573}"/>
          </ac:spMkLst>
        </pc:spChg>
        <pc:spChg chg="add del mod">
          <ac:chgData name="Cindy Krug Nawa" userId="e14704719858a22d" providerId="LiveId" clId="{F75D372C-1B75-43CA-A8F6-927328178A30}" dt="2022-04-13T20:40:02.249" v="464" actId="478"/>
          <ac:spMkLst>
            <pc:docMk/>
            <pc:sldMk cId="0" sldId="321"/>
            <ac:spMk id="14" creationId="{D28152BC-167A-46D6-835B-95BAF39C06CA}"/>
          </ac:spMkLst>
        </pc:spChg>
        <pc:picChg chg="del">
          <ac:chgData name="Cindy Krug Nawa" userId="e14704719858a22d" providerId="LiveId" clId="{F75D372C-1B75-43CA-A8F6-927328178A30}" dt="2022-04-13T19:44:09.848" v="9" actId="478"/>
          <ac:picMkLst>
            <pc:docMk/>
            <pc:sldMk cId="0" sldId="321"/>
            <ac:picMk id="3" creationId="{576185B1-6320-4171-83E3-04FDA16A7417}"/>
          </ac:picMkLst>
        </pc:picChg>
        <pc:picChg chg="mod">
          <ac:chgData name="Cindy Krug Nawa" userId="e14704719858a22d" providerId="LiveId" clId="{F75D372C-1B75-43CA-A8F6-927328178A30}" dt="2022-04-13T20:28:44.886" v="451" actId="1076"/>
          <ac:picMkLst>
            <pc:docMk/>
            <pc:sldMk cId="0" sldId="321"/>
            <ac:picMk id="22" creationId="{00000000-0000-0000-0000-000000000000}"/>
          </ac:picMkLst>
        </pc:picChg>
      </pc:sldChg>
      <pc:sldChg chg="modSp">
        <pc:chgData name="Cindy Krug Nawa" userId="e14704719858a22d" providerId="LiveId" clId="{F75D372C-1B75-43CA-A8F6-927328178A30}" dt="2022-04-13T21:20:38.350" v="664" actId="6549"/>
        <pc:sldMkLst>
          <pc:docMk/>
          <pc:sldMk cId="0" sldId="322"/>
        </pc:sldMkLst>
        <pc:spChg chg="mod">
          <ac:chgData name="Cindy Krug Nawa" userId="e14704719858a22d" providerId="LiveId" clId="{F75D372C-1B75-43CA-A8F6-927328178A30}" dt="2022-04-13T21:20:38.350" v="664" actId="6549"/>
          <ac:spMkLst>
            <pc:docMk/>
            <pc:sldMk cId="0" sldId="322"/>
            <ac:spMk id="13" creationId="{DBDC8B21-6F4C-330A-B916-F52C0A166DB9}"/>
          </ac:spMkLst>
        </pc:spChg>
      </pc:sldChg>
      <pc:sldChg chg="modSp mod">
        <pc:chgData name="Cindy Krug Nawa" userId="e14704719858a22d" providerId="LiveId" clId="{F75D372C-1B75-43CA-A8F6-927328178A30}" dt="2022-04-13T21:26:53.188" v="745" actId="20577"/>
        <pc:sldMkLst>
          <pc:docMk/>
          <pc:sldMk cId="0" sldId="324"/>
        </pc:sldMkLst>
        <pc:spChg chg="mod">
          <ac:chgData name="Cindy Krug Nawa" userId="e14704719858a22d" providerId="LiveId" clId="{F75D372C-1B75-43CA-A8F6-927328178A30}" dt="2022-04-13T21:26:01.493" v="739" actId="20577"/>
          <ac:spMkLst>
            <pc:docMk/>
            <pc:sldMk cId="0" sldId="324"/>
            <ac:spMk id="8" creationId="{8EF5E627-0D44-FF20-36BA-89BEDC3F9D58}"/>
          </ac:spMkLst>
        </pc:spChg>
        <pc:spChg chg="mod">
          <ac:chgData name="Cindy Krug Nawa" userId="e14704719858a22d" providerId="LiveId" clId="{F75D372C-1B75-43CA-A8F6-927328178A30}" dt="2022-04-13T21:26:53.188" v="745" actId="20577"/>
          <ac:spMkLst>
            <pc:docMk/>
            <pc:sldMk cId="0" sldId="324"/>
            <ac:spMk id="13" creationId="{A79CFA4A-CB5A-B099-4B00-3E524539FA93}"/>
          </ac:spMkLst>
        </pc:spChg>
        <pc:grpChg chg="mod">
          <ac:chgData name="Cindy Krug Nawa" userId="e14704719858a22d" providerId="LiveId" clId="{F75D372C-1B75-43CA-A8F6-927328178A30}" dt="2022-04-13T21:25:56.567" v="737" actId="1076"/>
          <ac:grpSpMkLst>
            <pc:docMk/>
            <pc:sldMk cId="0" sldId="324"/>
            <ac:grpSpMk id="18" creationId="{62DEB03B-32CC-4592-8EFF-572219A45A44}"/>
          </ac:grpSpMkLst>
        </pc:grpChg>
        <pc:picChg chg="mod">
          <ac:chgData name="Cindy Krug Nawa" userId="e14704719858a22d" providerId="LiveId" clId="{F75D372C-1B75-43CA-A8F6-927328178A30}" dt="2022-04-13T21:26:34.839" v="742" actId="1076"/>
          <ac:picMkLst>
            <pc:docMk/>
            <pc:sldMk cId="0" sldId="324"/>
            <ac:picMk id="15" creationId="{58E4F52A-46F4-4E2C-9F79-01309C26ACB9}"/>
          </ac:picMkLst>
        </pc:picChg>
        <pc:picChg chg="mod">
          <ac:chgData name="Cindy Krug Nawa" userId="e14704719858a22d" providerId="LiveId" clId="{F75D372C-1B75-43CA-A8F6-927328178A30}" dt="2022-04-13T21:25:53.070" v="736" actId="1036"/>
          <ac:picMkLst>
            <pc:docMk/>
            <pc:sldMk cId="0" sldId="324"/>
            <ac:picMk id="17" creationId="{76E9E831-F2B5-4977-83BA-E53FC170EF60}"/>
          </ac:picMkLst>
        </pc:picChg>
      </pc:sldChg>
      <pc:sldChg chg="delSp modSp mod delAnim">
        <pc:chgData name="Cindy Krug Nawa" userId="e14704719858a22d" providerId="LiveId" clId="{F75D372C-1B75-43CA-A8F6-927328178A30}" dt="2022-04-13T21:05:34.757" v="501" actId="1076"/>
        <pc:sldMkLst>
          <pc:docMk/>
          <pc:sldMk cId="0" sldId="327"/>
        </pc:sldMkLst>
        <pc:spChg chg="mod">
          <ac:chgData name="Cindy Krug Nawa" userId="e14704719858a22d" providerId="LiveId" clId="{F75D372C-1B75-43CA-A8F6-927328178A30}" dt="2022-04-13T21:04:53.080" v="495" actId="20577"/>
          <ac:spMkLst>
            <pc:docMk/>
            <pc:sldMk cId="0" sldId="327"/>
            <ac:spMk id="13" creationId="{3359AE14-EBB7-6AD6-B6D7-32DCE0EF82AE}"/>
          </ac:spMkLst>
        </pc:spChg>
        <pc:picChg chg="mod">
          <ac:chgData name="Cindy Krug Nawa" userId="e14704719858a22d" providerId="LiveId" clId="{F75D372C-1B75-43CA-A8F6-927328178A30}" dt="2022-04-13T21:05:34.757" v="501" actId="1076"/>
          <ac:picMkLst>
            <pc:docMk/>
            <pc:sldMk cId="0" sldId="327"/>
            <ac:picMk id="2" creationId="{00000000-0000-0000-0000-000000000000}"/>
          </ac:picMkLst>
        </pc:picChg>
        <pc:picChg chg="del">
          <ac:chgData name="Cindy Krug Nawa" userId="e14704719858a22d" providerId="LiveId" clId="{F75D372C-1B75-43CA-A8F6-927328178A30}" dt="2022-04-13T19:44:29.034" v="18" actId="478"/>
          <ac:picMkLst>
            <pc:docMk/>
            <pc:sldMk cId="0" sldId="327"/>
            <ac:picMk id="7" creationId="{90C81E91-E541-4D91-9372-E4E4044AEEA1}"/>
          </ac:picMkLst>
        </pc:picChg>
        <pc:picChg chg="mod">
          <ac:chgData name="Cindy Krug Nawa" userId="e14704719858a22d" providerId="LiveId" clId="{F75D372C-1B75-43CA-A8F6-927328178A30}" dt="2022-04-13T19:44:27.895" v="17" actId="1076"/>
          <ac:picMkLst>
            <pc:docMk/>
            <pc:sldMk cId="0" sldId="327"/>
            <ac:picMk id="14" creationId="{F92497C7-5BA5-4D04-9520-A10BFF5BAFB7}"/>
          </ac:picMkLst>
        </pc:picChg>
        <pc:picChg chg="mod">
          <ac:chgData name="Cindy Krug Nawa" userId="e14704719858a22d" providerId="LiveId" clId="{F75D372C-1B75-43CA-A8F6-927328178A30}" dt="2022-04-13T21:05:22.753" v="499" actId="1076"/>
          <ac:picMkLst>
            <pc:docMk/>
            <pc:sldMk cId="0" sldId="327"/>
            <ac:picMk id="15" creationId="{41A4DAD2-1B68-4654-BC48-8DD75CC9133E}"/>
          </ac:picMkLst>
        </pc:picChg>
        <pc:picChg chg="mod">
          <ac:chgData name="Cindy Krug Nawa" userId="e14704719858a22d" providerId="LiveId" clId="{F75D372C-1B75-43CA-A8F6-927328178A30}" dt="2022-04-13T21:05:29.956" v="500" actId="1076"/>
          <ac:picMkLst>
            <pc:docMk/>
            <pc:sldMk cId="0" sldId="327"/>
            <ac:picMk id="17" creationId="{00000000-0000-0000-0000-000000000000}"/>
          </ac:picMkLst>
        </pc:picChg>
        <pc:picChg chg="del">
          <ac:chgData name="Cindy Krug Nawa" userId="e14704719858a22d" providerId="LiveId" clId="{F75D372C-1B75-43CA-A8F6-927328178A30}" dt="2022-04-13T21:05:15.139" v="498" actId="478"/>
          <ac:picMkLst>
            <pc:docMk/>
            <pc:sldMk cId="0" sldId="327"/>
            <ac:picMk id="20" creationId="{00000000-0000-0000-0000-000000000000}"/>
          </ac:picMkLst>
        </pc:picChg>
      </pc:sldChg>
      <pc:sldChg chg="delSp modSp mod delAnim">
        <pc:chgData name="Cindy Krug Nawa" userId="e14704719858a22d" providerId="LiveId" clId="{F75D372C-1B75-43CA-A8F6-927328178A30}" dt="2022-04-13T21:07:48.056" v="513" actId="20577"/>
        <pc:sldMkLst>
          <pc:docMk/>
          <pc:sldMk cId="0" sldId="328"/>
        </pc:sldMkLst>
        <pc:spChg chg="mod">
          <ac:chgData name="Cindy Krug Nawa" userId="e14704719858a22d" providerId="LiveId" clId="{F75D372C-1B75-43CA-A8F6-927328178A30}" dt="2022-04-13T21:07:48.056" v="513" actId="20577"/>
          <ac:spMkLst>
            <pc:docMk/>
            <pc:sldMk cId="0" sldId="328"/>
            <ac:spMk id="13" creationId="{9AB591F3-60DA-CA79-E6BB-032C45A0BED2}"/>
          </ac:spMkLst>
        </pc:spChg>
        <pc:picChg chg="mod">
          <ac:chgData name="Cindy Krug Nawa" userId="e14704719858a22d" providerId="LiveId" clId="{F75D372C-1B75-43CA-A8F6-927328178A30}" dt="2022-04-13T19:44:40.161" v="23" actId="1076"/>
          <ac:picMkLst>
            <pc:docMk/>
            <pc:sldMk cId="0" sldId="328"/>
            <ac:picMk id="2" creationId="{00000000-0000-0000-0000-000000000000}"/>
          </ac:picMkLst>
        </pc:picChg>
        <pc:picChg chg="mod">
          <ac:chgData name="Cindy Krug Nawa" userId="e14704719858a22d" providerId="LiveId" clId="{F75D372C-1B75-43CA-A8F6-927328178A30}" dt="2022-04-13T21:07:37.878" v="510" actId="1076"/>
          <ac:picMkLst>
            <pc:docMk/>
            <pc:sldMk cId="0" sldId="328"/>
            <ac:picMk id="15" creationId="{00000000-0000-0000-0000-000000000000}"/>
          </ac:picMkLst>
        </pc:picChg>
        <pc:picChg chg="del mod">
          <ac:chgData name="Cindy Krug Nawa" userId="e14704719858a22d" providerId="LiveId" clId="{F75D372C-1B75-43CA-A8F6-927328178A30}" dt="2022-04-13T21:07:33.096" v="509" actId="478"/>
          <ac:picMkLst>
            <pc:docMk/>
            <pc:sldMk cId="0" sldId="328"/>
            <ac:picMk id="18" creationId="{00000000-0000-0000-0000-000000000000}"/>
          </ac:picMkLst>
        </pc:picChg>
        <pc:picChg chg="mod">
          <ac:chgData name="Cindy Krug Nawa" userId="e14704719858a22d" providerId="LiveId" clId="{F75D372C-1B75-43CA-A8F6-927328178A30}" dt="2022-04-13T21:07:42.518" v="511" actId="1076"/>
          <ac:picMkLst>
            <pc:docMk/>
            <pc:sldMk cId="0" sldId="328"/>
            <ac:picMk id="21" creationId="{00000000-0000-0000-0000-000000000000}"/>
          </ac:picMkLst>
        </pc:picChg>
        <pc:picChg chg="del">
          <ac:chgData name="Cindy Krug Nawa" userId="e14704719858a22d" providerId="LiveId" clId="{F75D372C-1B75-43CA-A8F6-927328178A30}" dt="2022-04-13T19:44:41.703" v="24" actId="478"/>
          <ac:picMkLst>
            <pc:docMk/>
            <pc:sldMk cId="0" sldId="328"/>
            <ac:picMk id="3074" creationId="{9F61C895-1AF7-418E-BE72-9DB1D32D9817}"/>
          </ac:picMkLst>
        </pc:picChg>
      </pc:sldChg>
      <pc:sldChg chg="delSp modSp mod">
        <pc:chgData name="Cindy Krug Nawa" userId="e14704719858a22d" providerId="LiveId" clId="{F75D372C-1B75-43CA-A8F6-927328178A30}" dt="2022-04-13T21:11:11.159" v="542" actId="1076"/>
        <pc:sldMkLst>
          <pc:docMk/>
          <pc:sldMk cId="0" sldId="329"/>
        </pc:sldMkLst>
        <pc:spChg chg="mod">
          <ac:chgData name="Cindy Krug Nawa" userId="e14704719858a22d" providerId="LiveId" clId="{F75D372C-1B75-43CA-A8F6-927328178A30}" dt="2022-04-13T21:10:53.588" v="540" actId="20577"/>
          <ac:spMkLst>
            <pc:docMk/>
            <pc:sldMk cId="0" sldId="329"/>
            <ac:spMk id="13" creationId="{CD38DE7E-D150-D41D-CFF1-EC5A243D56F4}"/>
          </ac:spMkLst>
        </pc:spChg>
        <pc:picChg chg="mod">
          <ac:chgData name="Cindy Krug Nawa" userId="e14704719858a22d" providerId="LiveId" clId="{F75D372C-1B75-43CA-A8F6-927328178A30}" dt="2022-04-13T19:44:54.254" v="29" actId="1076"/>
          <ac:picMkLst>
            <pc:docMk/>
            <pc:sldMk cId="0" sldId="329"/>
            <ac:picMk id="2" creationId="{00000000-0000-0000-0000-000000000000}"/>
          </ac:picMkLst>
        </pc:picChg>
        <pc:picChg chg="mod">
          <ac:chgData name="Cindy Krug Nawa" userId="e14704719858a22d" providerId="LiveId" clId="{F75D372C-1B75-43CA-A8F6-927328178A30}" dt="2022-04-13T21:11:08.764" v="541" actId="1076"/>
          <ac:picMkLst>
            <pc:docMk/>
            <pc:sldMk cId="0" sldId="329"/>
            <ac:picMk id="16" creationId="{00000000-0000-0000-0000-000000000000}"/>
          </ac:picMkLst>
        </pc:picChg>
        <pc:picChg chg="mod">
          <ac:chgData name="Cindy Krug Nawa" userId="e14704719858a22d" providerId="LiveId" clId="{F75D372C-1B75-43CA-A8F6-927328178A30}" dt="2022-04-13T21:11:11.159" v="542" actId="1076"/>
          <ac:picMkLst>
            <pc:docMk/>
            <pc:sldMk cId="0" sldId="329"/>
            <ac:picMk id="22" creationId="{00000000-0000-0000-0000-000000000000}"/>
          </ac:picMkLst>
        </pc:picChg>
        <pc:picChg chg="del">
          <ac:chgData name="Cindy Krug Nawa" userId="e14704719858a22d" providerId="LiveId" clId="{F75D372C-1B75-43CA-A8F6-927328178A30}" dt="2022-04-13T19:44:55.334" v="30" actId="478"/>
          <ac:picMkLst>
            <pc:docMk/>
            <pc:sldMk cId="0" sldId="329"/>
            <ac:picMk id="24" creationId="{7250A1CE-645B-4504-A242-92B6488054E9}"/>
          </ac:picMkLst>
        </pc:picChg>
      </pc:sldChg>
      <pc:sldChg chg="addSp delSp modSp mod">
        <pc:chgData name="Cindy Krug Nawa" userId="e14704719858a22d" providerId="LiveId" clId="{F75D372C-1B75-43CA-A8F6-927328178A30}" dt="2022-04-13T20:37:22.326" v="463" actId="14100"/>
        <pc:sldMkLst>
          <pc:docMk/>
          <pc:sldMk cId="1480447604" sldId="331"/>
        </pc:sldMkLst>
        <pc:spChg chg="add mod">
          <ac:chgData name="Cindy Krug Nawa" userId="e14704719858a22d" providerId="LiveId" clId="{F75D372C-1B75-43CA-A8F6-927328178A30}" dt="2022-04-13T20:37:22.326" v="463" actId="14100"/>
          <ac:spMkLst>
            <pc:docMk/>
            <pc:sldMk cId="1480447604" sldId="331"/>
            <ac:spMk id="10" creationId="{628FACD1-8F4D-4BD5-96CF-DE12EF425C4B}"/>
          </ac:spMkLst>
        </pc:spChg>
        <pc:picChg chg="del">
          <ac:chgData name="Cindy Krug Nawa" userId="e14704719858a22d" providerId="LiveId" clId="{F75D372C-1B75-43CA-A8F6-927328178A30}" dt="2022-04-13T19:44:12.119" v="10" actId="478"/>
          <ac:picMkLst>
            <pc:docMk/>
            <pc:sldMk cId="1480447604" sldId="331"/>
            <ac:picMk id="7" creationId="{3FE3F2C9-E34A-4C0C-8A51-10BABF2F357B}"/>
          </ac:picMkLst>
        </pc:picChg>
        <pc:picChg chg="del">
          <ac:chgData name="Cindy Krug Nawa" userId="e14704719858a22d" providerId="LiveId" clId="{F75D372C-1B75-43CA-A8F6-927328178A30}" dt="2022-04-13T19:44:13.471" v="11" actId="478"/>
          <ac:picMkLst>
            <pc:docMk/>
            <pc:sldMk cId="1480447604" sldId="331"/>
            <ac:picMk id="9" creationId="{75E2FB7F-87BD-474B-9A5D-C4AADE2DABAB}"/>
          </ac:picMkLst>
        </pc:picChg>
      </pc:sldChg>
      <pc:sldChg chg="delSp">
        <pc:chgData name="Cindy Krug Nawa" userId="e14704719858a22d" providerId="LiveId" clId="{F75D372C-1B75-43CA-A8F6-927328178A30}" dt="2022-04-13T19:44:17.855" v="13" actId="478"/>
        <pc:sldMkLst>
          <pc:docMk/>
          <pc:sldMk cId="2962686048" sldId="338"/>
        </pc:sldMkLst>
        <pc:picChg chg="del">
          <ac:chgData name="Cindy Krug Nawa" userId="e14704719858a22d" providerId="LiveId" clId="{F75D372C-1B75-43CA-A8F6-927328178A30}" dt="2022-04-13T19:44:17.855" v="13" actId="478"/>
          <ac:picMkLst>
            <pc:docMk/>
            <pc:sldMk cId="2962686048" sldId="338"/>
            <ac:picMk id="7" creationId="{BE9F1A58-0971-4117-9F06-C93A857F2DEA}"/>
          </ac:picMkLst>
        </pc:picChg>
        <pc:picChg chg="del">
          <ac:chgData name="Cindy Krug Nawa" userId="e14704719858a22d" providerId="LiveId" clId="{F75D372C-1B75-43CA-A8F6-927328178A30}" dt="2022-04-13T19:44:16.167" v="12" actId="478"/>
          <ac:picMkLst>
            <pc:docMk/>
            <pc:sldMk cId="2962686048" sldId="338"/>
            <ac:picMk id="9" creationId="{0F7E538D-72AB-405C-BA4A-0C7450B35DAD}"/>
          </ac:picMkLst>
        </pc:picChg>
      </pc:sldChg>
      <pc:sldChg chg="addSp delSp modSp">
        <pc:chgData name="Cindy Krug Nawa" userId="e14704719858a22d" providerId="LiveId" clId="{F75D372C-1B75-43CA-A8F6-927328178A30}" dt="2022-04-13T19:44:25.046" v="16" actId="478"/>
        <pc:sldMkLst>
          <pc:docMk/>
          <pc:sldMk cId="823589642" sldId="339"/>
        </pc:sldMkLst>
        <pc:spChg chg="add del mod">
          <ac:chgData name="Cindy Krug Nawa" userId="e14704719858a22d" providerId="LiveId" clId="{F75D372C-1B75-43CA-A8F6-927328178A30}" dt="2022-04-13T19:44:25.046" v="16" actId="478"/>
          <ac:spMkLst>
            <pc:docMk/>
            <pc:sldMk cId="823589642" sldId="339"/>
            <ac:spMk id="2" creationId="{740BD570-6323-4512-97A0-CABBA957B23F}"/>
          </ac:spMkLst>
        </pc:spChg>
        <pc:picChg chg="del">
          <ac:chgData name="Cindy Krug Nawa" userId="e14704719858a22d" providerId="LiveId" clId="{F75D372C-1B75-43CA-A8F6-927328178A30}" dt="2022-04-13T19:44:20.871" v="14" actId="478"/>
          <ac:picMkLst>
            <pc:docMk/>
            <pc:sldMk cId="823589642" sldId="339"/>
            <ac:picMk id="7" creationId="{FDD408FC-33DC-4B85-9AB1-661672F02BF9}"/>
          </ac:picMkLst>
        </pc:picChg>
        <pc:picChg chg="del">
          <ac:chgData name="Cindy Krug Nawa" userId="e14704719858a22d" providerId="LiveId" clId="{F75D372C-1B75-43CA-A8F6-927328178A30}" dt="2022-04-13T19:44:22.418" v="15" actId="478"/>
          <ac:picMkLst>
            <pc:docMk/>
            <pc:sldMk cId="823589642" sldId="339"/>
            <ac:picMk id="9" creationId="{AD078C08-B6F5-4F58-BBD4-DA009368DBE2}"/>
          </ac:picMkLst>
        </pc:picChg>
      </pc:sldChg>
      <pc:sldChg chg="delSp mod">
        <pc:chgData name="Cindy Krug Nawa" userId="e14704719858a22d" providerId="LiveId" clId="{F75D372C-1B75-43CA-A8F6-927328178A30}" dt="2022-04-13T19:44:33.759" v="20" actId="478"/>
        <pc:sldMkLst>
          <pc:docMk/>
          <pc:sldMk cId="549454032" sldId="341"/>
        </pc:sldMkLst>
        <pc:picChg chg="del">
          <ac:chgData name="Cindy Krug Nawa" userId="e14704719858a22d" providerId="LiveId" clId="{F75D372C-1B75-43CA-A8F6-927328178A30}" dt="2022-04-13T19:44:32.224" v="19" actId="478"/>
          <ac:picMkLst>
            <pc:docMk/>
            <pc:sldMk cId="549454032" sldId="341"/>
            <ac:picMk id="3" creationId="{503F35FB-3F9B-4E01-B675-B36345C9E7A0}"/>
          </ac:picMkLst>
        </pc:picChg>
        <pc:picChg chg="del">
          <ac:chgData name="Cindy Krug Nawa" userId="e14704719858a22d" providerId="LiveId" clId="{F75D372C-1B75-43CA-A8F6-927328178A30}" dt="2022-04-13T19:44:33.759" v="20" actId="478"/>
          <ac:picMkLst>
            <pc:docMk/>
            <pc:sldMk cId="549454032" sldId="341"/>
            <ac:picMk id="7" creationId="{C2105A00-505F-4A0F-996A-CFBB0BA8A1F7}"/>
          </ac:picMkLst>
        </pc:picChg>
      </pc:sldChg>
      <pc:sldChg chg="delSp mod">
        <pc:chgData name="Cindy Krug Nawa" userId="e14704719858a22d" providerId="LiveId" clId="{F75D372C-1B75-43CA-A8F6-927328178A30}" dt="2022-04-13T19:44:37.633" v="22" actId="478"/>
        <pc:sldMkLst>
          <pc:docMk/>
          <pc:sldMk cId="3196914588" sldId="342"/>
        </pc:sldMkLst>
        <pc:picChg chg="del">
          <ac:chgData name="Cindy Krug Nawa" userId="e14704719858a22d" providerId="LiveId" clId="{F75D372C-1B75-43CA-A8F6-927328178A30}" dt="2022-04-13T19:44:36.057" v="21" actId="478"/>
          <ac:picMkLst>
            <pc:docMk/>
            <pc:sldMk cId="3196914588" sldId="342"/>
            <ac:picMk id="3" creationId="{E285933C-CB28-4FFC-8F0C-3678CB9AF243}"/>
          </ac:picMkLst>
        </pc:picChg>
        <pc:picChg chg="del">
          <ac:chgData name="Cindy Krug Nawa" userId="e14704719858a22d" providerId="LiveId" clId="{F75D372C-1B75-43CA-A8F6-927328178A30}" dt="2022-04-13T19:44:37.633" v="22" actId="478"/>
          <ac:picMkLst>
            <pc:docMk/>
            <pc:sldMk cId="3196914588" sldId="342"/>
            <ac:picMk id="7" creationId="{C8B173EF-8C98-4D5F-86DB-34D36283C4AD}"/>
          </ac:picMkLst>
        </pc:picChg>
      </pc:sldChg>
      <pc:sldChg chg="delSp">
        <pc:chgData name="Cindy Krug Nawa" userId="e14704719858a22d" providerId="LiveId" clId="{F75D372C-1B75-43CA-A8F6-927328178A30}" dt="2022-04-13T19:44:47.231" v="26" actId="478"/>
        <pc:sldMkLst>
          <pc:docMk/>
          <pc:sldMk cId="4140437975" sldId="345"/>
        </pc:sldMkLst>
        <pc:picChg chg="del">
          <ac:chgData name="Cindy Krug Nawa" userId="e14704719858a22d" providerId="LiveId" clId="{F75D372C-1B75-43CA-A8F6-927328178A30}" dt="2022-04-13T19:44:45.567" v="25" actId="478"/>
          <ac:picMkLst>
            <pc:docMk/>
            <pc:sldMk cId="4140437975" sldId="345"/>
            <ac:picMk id="7" creationId="{C6A25BB5-3E4A-4123-B081-C6258A01E28B}"/>
          </ac:picMkLst>
        </pc:picChg>
        <pc:picChg chg="del">
          <ac:chgData name="Cindy Krug Nawa" userId="e14704719858a22d" providerId="LiveId" clId="{F75D372C-1B75-43CA-A8F6-927328178A30}" dt="2022-04-13T19:44:47.231" v="26" actId="478"/>
          <ac:picMkLst>
            <pc:docMk/>
            <pc:sldMk cId="4140437975" sldId="345"/>
            <ac:picMk id="9" creationId="{AA6E5000-2B18-45EA-85B5-830C9B1EE743}"/>
          </ac:picMkLst>
        </pc:picChg>
      </pc:sldChg>
      <pc:sldChg chg="delSp mod">
        <pc:chgData name="Cindy Krug Nawa" userId="e14704719858a22d" providerId="LiveId" clId="{F75D372C-1B75-43CA-A8F6-927328178A30}" dt="2022-04-13T19:44:51.376" v="28" actId="478"/>
        <pc:sldMkLst>
          <pc:docMk/>
          <pc:sldMk cId="1036437835" sldId="346"/>
        </pc:sldMkLst>
        <pc:picChg chg="del">
          <ac:chgData name="Cindy Krug Nawa" userId="e14704719858a22d" providerId="LiveId" clId="{F75D372C-1B75-43CA-A8F6-927328178A30}" dt="2022-04-13T19:44:49.623" v="27" actId="478"/>
          <ac:picMkLst>
            <pc:docMk/>
            <pc:sldMk cId="1036437835" sldId="346"/>
            <ac:picMk id="4" creationId="{588E6CDD-A345-4DB4-80A3-FB6A2EBFA621}"/>
          </ac:picMkLst>
        </pc:picChg>
        <pc:picChg chg="del">
          <ac:chgData name="Cindy Krug Nawa" userId="e14704719858a22d" providerId="LiveId" clId="{F75D372C-1B75-43CA-A8F6-927328178A30}" dt="2022-04-13T19:44:51.376" v="28" actId="478"/>
          <ac:picMkLst>
            <pc:docMk/>
            <pc:sldMk cId="1036437835" sldId="346"/>
            <ac:picMk id="7" creationId="{19DCAAEB-1070-4C2D-A95D-209255FD8C64}"/>
          </ac:picMkLst>
        </pc:picChg>
      </pc:sldChg>
      <pc:sldChg chg="delSp mod">
        <pc:chgData name="Cindy Krug Nawa" userId="e14704719858a22d" providerId="LiveId" clId="{F75D372C-1B75-43CA-A8F6-927328178A30}" dt="2022-04-13T19:45:00.287" v="32" actId="478"/>
        <pc:sldMkLst>
          <pc:docMk/>
          <pc:sldMk cId="470459533" sldId="349"/>
        </pc:sldMkLst>
        <pc:picChg chg="del">
          <ac:chgData name="Cindy Krug Nawa" userId="e14704719858a22d" providerId="LiveId" clId="{F75D372C-1B75-43CA-A8F6-927328178A30}" dt="2022-04-13T19:44:58.183" v="31" actId="478"/>
          <ac:picMkLst>
            <pc:docMk/>
            <pc:sldMk cId="470459533" sldId="349"/>
            <ac:picMk id="3" creationId="{3895ED08-3997-4568-9AE7-EE1C92D8051B}"/>
          </ac:picMkLst>
        </pc:picChg>
        <pc:picChg chg="del">
          <ac:chgData name="Cindy Krug Nawa" userId="e14704719858a22d" providerId="LiveId" clId="{F75D372C-1B75-43CA-A8F6-927328178A30}" dt="2022-04-13T19:45:00.287" v="32" actId="478"/>
          <ac:picMkLst>
            <pc:docMk/>
            <pc:sldMk cId="470459533" sldId="349"/>
            <ac:picMk id="7" creationId="{7AE39425-69D9-46DC-B117-810A372AE0DE}"/>
          </ac:picMkLst>
        </pc:picChg>
      </pc:sldChg>
      <pc:sldChg chg="modSp add">
        <pc:chgData name="Cindy Krug Nawa" userId="e14704719858a22d" providerId="LiveId" clId="{F75D372C-1B75-43CA-A8F6-927328178A30}" dt="2022-04-13T21:16:51.826" v="591" actId="255"/>
        <pc:sldMkLst>
          <pc:docMk/>
          <pc:sldMk cId="155463019" sldId="350"/>
        </pc:sldMkLst>
        <pc:spChg chg="mod">
          <ac:chgData name="Cindy Krug Nawa" userId="e14704719858a22d" providerId="LiveId" clId="{F75D372C-1B75-43CA-A8F6-927328178A30}" dt="2022-04-13T21:13:18.020" v="545" actId="20577"/>
          <ac:spMkLst>
            <pc:docMk/>
            <pc:sldMk cId="155463019" sldId="350"/>
            <ac:spMk id="12" creationId="{1F6CC3B6-9BD8-54A0-05C0-80B727043E93}"/>
          </ac:spMkLst>
        </pc:spChg>
        <pc:spChg chg="mod">
          <ac:chgData name="Cindy Krug Nawa" userId="e14704719858a22d" providerId="LiveId" clId="{F75D372C-1B75-43CA-A8F6-927328178A30}" dt="2022-04-13T21:16:51.826" v="591" actId="255"/>
          <ac:spMkLst>
            <pc:docMk/>
            <pc:sldMk cId="155463019" sldId="350"/>
            <ac:spMk id="13" creationId="{CD38DE7E-D150-D41D-CFF1-EC5A243D56F4}"/>
          </ac:spMkLst>
        </pc:spChg>
      </pc:sldChg>
      <pc:sldChg chg="delSp modSp del mod">
        <pc:chgData name="Cindy Krug Nawa" userId="e14704719858a22d" providerId="LiveId" clId="{F75D372C-1B75-43CA-A8F6-927328178A30}" dt="2022-04-13T19:50:19.227" v="83" actId="47"/>
        <pc:sldMkLst>
          <pc:docMk/>
          <pc:sldMk cId="2368865203" sldId="351"/>
        </pc:sldMkLst>
        <pc:picChg chg="mod">
          <ac:chgData name="Cindy Krug Nawa" userId="e14704719858a22d" providerId="LiveId" clId="{F75D372C-1B75-43CA-A8F6-927328178A30}" dt="2022-04-13T19:43:59.896" v="6" actId="1076"/>
          <ac:picMkLst>
            <pc:docMk/>
            <pc:sldMk cId="2368865203" sldId="351"/>
            <ac:picMk id="4" creationId="{00000000-0000-0000-0000-000000000000}"/>
          </ac:picMkLst>
        </pc:picChg>
        <pc:picChg chg="del">
          <ac:chgData name="Cindy Krug Nawa" userId="e14704719858a22d" providerId="LiveId" clId="{F75D372C-1B75-43CA-A8F6-927328178A30}" dt="2022-04-13T19:44:01.123" v="7" actId="478"/>
          <ac:picMkLst>
            <pc:docMk/>
            <pc:sldMk cId="2368865203" sldId="351"/>
            <ac:picMk id="7" creationId="{E26E615E-16B4-44C6-8E5A-E010A8721390}"/>
          </ac:picMkLst>
        </pc:picChg>
      </pc:sldChg>
      <pc:sldChg chg="add">
        <pc:chgData name="Cindy Krug Nawa" userId="e14704719858a22d" providerId="LiveId" clId="{F75D372C-1B75-43CA-A8F6-927328178A30}" dt="2022-04-13T21:15:02.947" v="586"/>
        <pc:sldMkLst>
          <pc:docMk/>
          <pc:sldMk cId="3832276748" sldId="351"/>
        </pc:sldMkLst>
      </pc:sldChg>
    </pc:docChg>
  </pc:docChgLst>
  <pc:docChgLst>
    <pc:chgData name="Cindy Krug Nawa" userId="e14704719858a22d" providerId="LiveId" clId="{45779B5E-1A0E-4F47-923A-7013BE32F2D6}"/>
    <pc:docChg chg="modSld">
      <pc:chgData name="Cindy Krug Nawa" userId="e14704719858a22d" providerId="LiveId" clId="{45779B5E-1A0E-4F47-923A-7013BE32F2D6}" dt="2022-04-14T19:00:46.153" v="8" actId="13926"/>
      <pc:docMkLst>
        <pc:docMk/>
      </pc:docMkLst>
      <pc:sldChg chg="modSp modAnim">
        <pc:chgData name="Cindy Krug Nawa" userId="e14704719858a22d" providerId="LiveId" clId="{45779B5E-1A0E-4F47-923A-7013BE32F2D6}" dt="2022-04-14T19:00:46.153" v="8" actId="13926"/>
        <pc:sldMkLst>
          <pc:docMk/>
          <pc:sldMk cId="0" sldId="325"/>
        </pc:sldMkLst>
        <pc:spChg chg="mod">
          <ac:chgData name="Cindy Krug Nawa" userId="e14704719858a22d" providerId="LiveId" clId="{45779B5E-1A0E-4F47-923A-7013BE32F2D6}" dt="2022-04-14T19:00:46.153" v="8" actId="13926"/>
          <ac:spMkLst>
            <pc:docMk/>
            <pc:sldMk cId="0" sldId="325"/>
            <ac:spMk id="12" creationId="{B1D183F3-F22D-4F23-A4E3-2465AD5269A0}"/>
          </ac:spMkLst>
        </pc:spChg>
      </pc:sldChg>
    </pc:docChg>
  </pc:docChgLst>
  <pc:docChgLst>
    <pc:chgData name="Cindy Krug Nawa" userId="e14704719858a22d" providerId="LiveId" clId="{AABB993A-942E-44CE-982A-7AF47A152E11}"/>
    <pc:docChg chg="modSld">
      <pc:chgData name="Cindy Krug Nawa" userId="e14704719858a22d" providerId="LiveId" clId="{AABB993A-942E-44CE-982A-7AF47A152E11}" dt="2022-04-14T13:35:17.775" v="2" actId="1076"/>
      <pc:docMkLst>
        <pc:docMk/>
      </pc:docMkLst>
      <pc:sldChg chg="modSp">
        <pc:chgData name="Cindy Krug Nawa" userId="e14704719858a22d" providerId="LiveId" clId="{AABB993A-942E-44CE-982A-7AF47A152E11}" dt="2022-04-14T13:32:01.767" v="0" actId="404"/>
        <pc:sldMkLst>
          <pc:docMk/>
          <pc:sldMk cId="0" sldId="283"/>
        </pc:sldMkLst>
        <pc:spChg chg="mod">
          <ac:chgData name="Cindy Krug Nawa" userId="e14704719858a22d" providerId="LiveId" clId="{AABB993A-942E-44CE-982A-7AF47A152E11}" dt="2022-04-14T13:32:01.767" v="0" actId="404"/>
          <ac:spMkLst>
            <pc:docMk/>
            <pc:sldMk cId="0" sldId="283"/>
            <ac:spMk id="12" creationId="{048B5A8D-5435-6DAB-3CD7-7AF231ADA372}"/>
          </ac:spMkLst>
        </pc:spChg>
      </pc:sldChg>
      <pc:sldChg chg="addSp modSp mod">
        <pc:chgData name="Cindy Krug Nawa" userId="e14704719858a22d" providerId="LiveId" clId="{AABB993A-942E-44CE-982A-7AF47A152E11}" dt="2022-04-14T13:35:17.775" v="2" actId="1076"/>
        <pc:sldMkLst>
          <pc:docMk/>
          <pc:sldMk cId="0" sldId="324"/>
        </pc:sldMkLst>
        <pc:picChg chg="add mod">
          <ac:chgData name="Cindy Krug Nawa" userId="e14704719858a22d" providerId="LiveId" clId="{AABB993A-942E-44CE-982A-7AF47A152E11}" dt="2022-04-14T13:35:17.775" v="2" actId="1076"/>
          <ac:picMkLst>
            <pc:docMk/>
            <pc:sldMk cId="0" sldId="324"/>
            <ac:picMk id="14" creationId="{F2D061D4-B0A6-4E6E-80B4-3520CDD19D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FC9D8D5-81DC-0364-0CC7-FF719AD783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332A1D4-E51E-635F-BC10-EA2EB1E51B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094A5F8-9934-140F-A2CF-B885A7FD0E8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FD9045B-23CC-A6E4-1643-8DC131B217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29D1139-BCD3-D389-6AB4-65C4A37046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2DAE06D-5A04-9A07-C9B2-27AD2CD9E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90AB9D-3047-4391-BE49-A2F2CCBAAF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62442F-3B4D-C711-AA4F-A7C4F8B39F13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642056"/>
            <a:ext cx="8086725" cy="27940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505730"/>
            <a:ext cx="6921151" cy="1371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82DFB98-5D18-4F41-03BC-C6454A47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1274D62F-FE83-29B4-E6FD-FF9A3779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7874381-C158-E505-8639-82BBF4A4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02E3371E-CBE4-4455-9CB4-884A711E0A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48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B3C7D-737D-4837-1E6A-E88A4C1E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63AAC-F964-29D1-57B9-DA6C4B5C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6E36-3074-1DF7-DEFA-B0EF5131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172C-1424-418A-A5FB-85233BEC29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913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79438"/>
            <a:ext cx="1971675" cy="40005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95313"/>
            <a:ext cx="5800725" cy="450056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DBABA-F55D-B8F1-A110-C7CA1E07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15C93-E37B-B2FA-724D-2757AF4E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33876-C203-947F-B76E-197BF051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E62C-30BF-4585-9D81-E21CFAE26D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935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2341-B881-454A-D54F-1D47630F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7E257-61DB-DCC3-069E-F470BA05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6658D-CC36-2533-D61A-8BEF4CF3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8225-6D3C-4F7F-A015-EFC9297F19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307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639516"/>
            <a:ext cx="8085582" cy="2796540"/>
          </a:xfrm>
        </p:spPr>
        <p:txBody>
          <a:bodyPr anchor="b"/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503508"/>
            <a:ext cx="6919722" cy="1371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89C44-3388-6BB0-A1CD-F3FD0340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8A540-C684-0F73-3BA5-CA7FA5E6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FC92D-71BB-0749-DC78-72D0C22B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5174-2205-419D-AD4C-99CC590089D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96038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665112"/>
            <a:ext cx="3497580" cy="31394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665112"/>
            <a:ext cx="3497580" cy="31394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1AB2ED-2E64-B900-755B-4545E41D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14F30B-89BE-BCB6-DD77-25B0A226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3C30BC-C775-CE10-6C3A-4AA2EE5B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AC25-BACB-43AE-9A03-CBBCA90BFB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802175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700389"/>
            <a:ext cx="3497580" cy="602833"/>
          </a:xfrm>
        </p:spPr>
        <p:txBody>
          <a:bodyPr anchor="ctr"/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294237"/>
            <a:ext cx="3497580" cy="2667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698696"/>
            <a:ext cx="3497580" cy="601980"/>
          </a:xfrm>
        </p:spPr>
        <p:txBody>
          <a:bodyPr anchor="ctr"/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292492"/>
            <a:ext cx="3497580" cy="2667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9C1339-1730-8680-2B21-D23DA53C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D15275-4EA8-118B-DD40-38F3AC25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41105C-15A7-BAFF-CCD6-83FA599C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DC0A-E6DA-4B47-BBA0-D153920EBD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885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63C8B4-C28A-12B4-0206-154E295B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ADBF50-EBB7-53DD-D6E5-2562C77B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FF4B8C-4753-5264-D31D-CD36906B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F7AD-153E-453F-BA6B-525369C109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796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850B44-8F0D-62BD-31A4-D6526D97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0FDE46-BF89-FB28-AF75-D76C4CB3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5AB4F0-E8AD-C591-48DB-2A193E65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FDB8-CED3-45C6-AB05-AF61B40D10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937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374BB31-86FB-02ED-8079-855E0606C1FC}"/>
              </a:ext>
            </a:extLst>
          </p:cNvPr>
          <p:cNvSpPr/>
          <p:nvPr/>
        </p:nvSpPr>
        <p:spPr>
          <a:xfrm>
            <a:off x="5715000" y="0"/>
            <a:ext cx="3429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51902"/>
            <a:ext cx="2537460" cy="160020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635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093178"/>
            <a:ext cx="2548890" cy="260582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E2D879B-0C7D-FEE8-5D49-6DF5C50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BA26997-A25E-CCF9-0B9D-6485179A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2E5E9D-6757-4132-CA77-BF00EC0B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193AA2E-A356-4B34-9049-F4366333DE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677023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515556"/>
            <a:ext cx="8085582" cy="511069"/>
          </a:xfrm>
        </p:spPr>
        <p:txBody>
          <a:bodyPr anchor="b"/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444246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924779"/>
            <a:ext cx="6922008" cy="4445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2BB5C732-3112-7023-4EC5-04709D32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F376C910-F998-6229-D249-87F6031F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31FA4E4-F987-11FB-C53D-59BCF692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F5724D05-8DB6-4B84-85B5-EDBB7AE46D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8024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EA8295-0811-EB5C-D937-C9345B77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415925"/>
            <a:ext cx="8078787" cy="138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73278C-E40F-DC50-C299-38A086DF2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76400"/>
            <a:ext cx="80645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030B-C7F6-C244-5C82-C5B246BD7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5343525"/>
            <a:ext cx="30861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13">
                <a:solidFill>
                  <a:schemeClr val="tx1">
                    <a:alpha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CE56F-8BD5-D4FA-CE67-48BE9C4C5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462588"/>
            <a:ext cx="3771900" cy="19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13" cap="all" baseline="0">
                <a:solidFill>
                  <a:schemeClr val="tx1">
                    <a:alpha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203D5-A064-F129-0350-5528B6C86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4897438"/>
            <a:ext cx="2195513" cy="1163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A510D6E-25C2-4CAE-A1FD-C5DA69886C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81" r:id="rId8"/>
    <p:sldLayoutId id="2147483882" r:id="rId9"/>
    <p:sldLayoutId id="2147483878" r:id="rId10"/>
    <p:sldLayoutId id="2147483879" r:id="rId11"/>
  </p:sldLayoutIdLst>
  <p:transition spd="slow">
    <p:cover/>
  </p:transition>
  <p:txStyles>
    <p:titleStyle>
      <a:lvl1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spc="-9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68263" indent="-68263" algn="l" defTabSz="685800" rtl="0" eaLnBrk="0" fontAlgn="base" hangingPunct="0">
        <a:lnSpc>
          <a:spcPct val="85000"/>
        </a:lnSpc>
        <a:spcBef>
          <a:spcPts val="975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260350" indent="-257175" algn="l" defTabSz="685800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411163" indent="-411163" algn="l" defTabSz="685800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 "/>
        <a:defRPr sz="15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615950" indent="-615950" algn="l" defTabSz="685800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 "/>
        <a:defRPr sz="1300" kern="1200">
          <a:solidFill>
            <a:srgbClr val="262626"/>
          </a:solidFill>
          <a:latin typeface="+mn-lt"/>
          <a:ea typeface="+mn-ea"/>
          <a:cs typeface="+mn-cs"/>
        </a:defRPr>
      </a:lvl4pPr>
      <a:lvl5pPr marL="822325" indent="-822325" algn="l" defTabSz="685800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 "/>
        <a:defRPr sz="1300" kern="1200">
          <a:solidFill>
            <a:srgbClr val="262626"/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ww.uggi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830" y="-22819"/>
            <a:ext cx="9174830" cy="56886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30" y="-25399"/>
            <a:ext cx="9179579" cy="57460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681" y="206520"/>
            <a:ext cx="843038" cy="96678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411990-A4BF-6400-07D2-99004D0CA6CB}"/>
              </a:ext>
            </a:extLst>
          </p:cNvPr>
          <p:cNvSpPr/>
          <p:nvPr/>
        </p:nvSpPr>
        <p:spPr>
          <a:xfrm>
            <a:off x="611188" y="750888"/>
            <a:ext cx="4248150" cy="522436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>
                <a:latin typeface="Verdana" panose="020B0604030504040204" pitchFamily="34" charset="0"/>
                <a:ea typeface="Verdana" panose="020B0604030504040204" pitchFamily="34" charset="0"/>
              </a:rPr>
              <a:t>Informações Complementares </a:t>
            </a:r>
          </a:p>
          <a:p>
            <a:pPr>
              <a:defRPr/>
            </a:pPr>
            <a:r>
              <a:rPr lang="pt-BR" sz="1200">
                <a:latin typeface="Verdana" panose="020B0604030504040204" pitchFamily="34" charset="0"/>
                <a:ea typeface="Verdana" panose="020B0604030504040204" pitchFamily="34" charset="0"/>
              </a:rPr>
              <a:t>(forma de pagamento)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EDA78B4-851C-4002-9B38-55137434BF7B}"/>
              </a:ext>
            </a:extLst>
          </p:cNvPr>
          <p:cNvGrpSpPr/>
          <p:nvPr/>
        </p:nvGrpSpPr>
        <p:grpSpPr>
          <a:xfrm>
            <a:off x="6931482" y="2065412"/>
            <a:ext cx="2244491" cy="2636616"/>
            <a:chOff x="6931482" y="2065412"/>
            <a:chExt cx="2244491" cy="2636616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4215E722-9F2C-4132-BE5A-736730FD8028}"/>
                </a:ext>
              </a:extLst>
            </p:cNvPr>
            <p:cNvSpPr/>
            <p:nvPr/>
          </p:nvSpPr>
          <p:spPr>
            <a:xfrm>
              <a:off x="6948264" y="2065412"/>
              <a:ext cx="2088232" cy="2333594"/>
            </a:xfrm>
            <a:prstGeom prst="rect">
              <a:avLst/>
            </a:prstGeom>
            <a:solidFill>
              <a:srgbClr val="006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9C3821D-66B4-41D1-AA16-8CA469631DC9}"/>
                </a:ext>
              </a:extLst>
            </p:cNvPr>
            <p:cNvSpPr txBox="1"/>
            <p:nvPr/>
          </p:nvSpPr>
          <p:spPr>
            <a:xfrm>
              <a:off x="6931482" y="2101570"/>
              <a:ext cx="20882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0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Aponte a câmera do Celular</a:t>
              </a:r>
            </a:p>
          </p:txBody>
        </p:sp>
        <p:pic>
          <p:nvPicPr>
            <p:cNvPr id="9" name="Imagem 8" descr="Código QR&#10;&#10;Descrição gerada automaticamente">
              <a:extLst>
                <a:ext uri="{FF2B5EF4-FFF2-40B4-BE49-F238E27FC236}">
                  <a16:creationId xmlns:a16="http://schemas.microsoft.com/office/drawing/2014/main" id="{CF74384E-4ADA-415D-B490-4EE95377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7668" y="2392246"/>
              <a:ext cx="1872356" cy="1872356"/>
            </a:xfrm>
            <a:prstGeom prst="rect">
              <a:avLst/>
            </a:prstGeom>
          </p:spPr>
        </p:pic>
        <p:pic>
          <p:nvPicPr>
            <p:cNvPr id="8" name="Gráfico 7" descr="Selfie">
              <a:extLst>
                <a:ext uri="{FF2B5EF4-FFF2-40B4-BE49-F238E27FC236}">
                  <a16:creationId xmlns:a16="http://schemas.microsoft.com/office/drawing/2014/main" id="{7F802B9D-6F0C-41AE-AF13-A27AFD81D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06691" y="4132745"/>
              <a:ext cx="569282" cy="569283"/>
            </a:xfrm>
            <a:prstGeom prst="rect">
              <a:avLst/>
            </a:prstGeom>
          </p:spPr>
        </p:pic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B1D183F3-F22D-4F23-A4E3-2465AD5269A0}"/>
              </a:ext>
            </a:extLst>
          </p:cNvPr>
          <p:cNvSpPr/>
          <p:nvPr/>
        </p:nvSpPr>
        <p:spPr>
          <a:xfrm>
            <a:off x="611189" y="1398588"/>
            <a:ext cx="6212789" cy="3565524"/>
          </a:xfrm>
          <a:prstGeom prst="rect">
            <a:avLst/>
          </a:prstGeom>
          <a:solidFill>
            <a:srgbClr val="006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hangingPunct="1">
              <a:lnSpc>
                <a:spcPts val="1700"/>
              </a:lnSpc>
            </a:pP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Segue o passo a passo utilizando o código fornecido:  </a:t>
            </a:r>
            <a:r>
              <a:rPr lang="pt-BR" sz="1050" dirty="0">
                <a:solidFill>
                  <a:schemeClr val="tx1"/>
                </a:solidFill>
                <a:highlight>
                  <a:srgbClr val="F0EFE4"/>
                </a:highlight>
              </a:rPr>
              <a:t>XXXXXXXXXXXXXX</a:t>
            </a:r>
            <a:endParaRPr lang="pt-BR" altLang="pt-BR" sz="1050" dirty="0">
              <a:solidFill>
                <a:schemeClr val="tx1"/>
              </a:solidFill>
              <a:highlight>
                <a:srgbClr val="F0EFE4"/>
              </a:highlight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69875" indent="-179388" eaLnBrk="1" hangingPunct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Acessar o </a:t>
            </a:r>
            <a:r>
              <a:rPr lang="pt-BR" altLang="pt-BR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site </a:t>
            </a:r>
            <a:r>
              <a:rPr lang="pt-BR" altLang="pt-BR" sz="105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www.uggi.com.br</a:t>
            </a:r>
            <a:endParaRPr lang="pt-BR" altLang="pt-BR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69875" indent="-179388" eaLnBrk="1" hangingPunct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 BOX vermelho abaixo da foto principal, ao lado esquerdo o campo “P</a:t>
            </a:r>
            <a:r>
              <a:rPr lang="pt-BR" altLang="pt-BR" sz="105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AGAR VIAGEM</a:t>
            </a: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”. Digitar o código e clicar em encontrar.</a:t>
            </a:r>
          </a:p>
          <a:p>
            <a:pPr marL="269875" indent="-179388" eaLnBrk="1" hangingPunct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 página seguinte terá o nome de todos os alunos, ao clicar ficará vermelho</a:t>
            </a:r>
            <a:b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 clicar novamente em </a:t>
            </a:r>
            <a:r>
              <a:rPr lang="pt-BR" altLang="pt-BR" sz="105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FINALIZAR</a:t>
            </a: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acima do primeiro nome da lista.</a:t>
            </a:r>
          </a:p>
          <a:p>
            <a:pPr marL="269875" indent="-179388" eaLnBrk="1" hangingPunct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 página seguinte terá um formulário para preenchimento que é de suma importância, pois se trata dos dados que levaremos para a viagem e utilizaremos quando necessário. Após o preenchimento clicar em </a:t>
            </a:r>
            <a:r>
              <a:rPr lang="pt-BR" altLang="pt-BR" sz="105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PROSSEGUIR</a:t>
            </a: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179388" eaLnBrk="1" hangingPunct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 próxima e última página digitar os dados do cartão, escolher o número</a:t>
            </a:r>
            <a:b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parcelas, ler os termos de contrato e estando de acordo, clicar no aceite</a:t>
            </a:r>
            <a:b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 depois confirmar o pagamento.</a:t>
            </a:r>
          </a:p>
          <a:p>
            <a:pPr marL="269875" indent="-179388" eaLnBrk="1" hangingPunct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 pagamento sendo confirmado aparecerá a mensagem na tela e o recibo</a:t>
            </a:r>
            <a:b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será encaminhado para o e-mail cadastrado.</a:t>
            </a:r>
          </a:p>
          <a:p>
            <a:pPr marL="269875" indent="-179388" eaLnBrk="1" hangingPunct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pt-BR" altLang="pt-BR" sz="10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Periodicamente atualizaremos à escola a lista dos alunos que já efetuaram o pagamento.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5715000"/>
          </a:xfrm>
          <a:prstGeom prst="rect">
            <a:avLst/>
          </a:prstGeom>
        </p:spPr>
      </p:pic>
      <p:sp>
        <p:nvSpPr>
          <p:cNvPr id="15364" name="CaixaDeTexto 5">
            <a:extLst>
              <a:ext uri="{FF2B5EF4-FFF2-40B4-BE49-F238E27FC236}">
                <a16:creationId xmlns:a16="http://schemas.microsoft.com/office/drawing/2014/main" id="{5C0E8DA4-0A9E-F75C-F1C5-78DDD5EBF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089525"/>
            <a:ext cx="7783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altLang="pt-BR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Este material é de propriedade intelectual da </a:t>
            </a:r>
            <a:r>
              <a:rPr lang="pt-BR" altLang="pt-BR" sz="1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Uggi</a:t>
            </a:r>
            <a:r>
              <a:rPr lang="pt-BR" altLang="pt-BR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Educação Ambiental, exclusivo para o relacionamento da empresa com  a escola. Este não deverá ser copiado, divulgado ou enviado em parte ou em sua totalidade para terceiros.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2037537"/>
            <a:ext cx="1274870" cy="146200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223A6F9-2337-418B-A89F-30E59D944742}"/>
              </a:ext>
            </a:extLst>
          </p:cNvPr>
          <p:cNvSpPr/>
          <p:nvPr/>
        </p:nvSpPr>
        <p:spPr>
          <a:xfrm>
            <a:off x="2987824" y="1926047"/>
            <a:ext cx="3820958" cy="1939565"/>
          </a:xfrm>
          <a:prstGeom prst="rect">
            <a:avLst/>
          </a:prstGeom>
          <a:solidFill>
            <a:srgbClr val="006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63" name="CaixaDeTexto 2">
            <a:extLst>
              <a:ext uri="{FF2B5EF4-FFF2-40B4-BE49-F238E27FC236}">
                <a16:creationId xmlns:a16="http://schemas.microsoft.com/office/drawing/2014/main" id="{3AAB8C2F-04A6-B57E-66F7-4BE00DC6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73" y="1818611"/>
            <a:ext cx="377580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UGGI Educação Ambiental </a:t>
            </a:r>
          </a:p>
          <a:p>
            <a:pPr algn="ctr"/>
            <a:endParaRPr lang="pt-BR" alt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alt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Tel: (11) 3733-4059 </a:t>
            </a:r>
          </a:p>
          <a:p>
            <a:pPr algn="ctr"/>
            <a:r>
              <a:rPr lang="pt-BR" alt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Whatsapp (financeiro): </a:t>
            </a:r>
          </a:p>
          <a:p>
            <a:pPr algn="ctr"/>
            <a:r>
              <a:rPr lang="pt-BR" alt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11 99279-6715</a:t>
            </a:r>
            <a:br>
              <a:rPr lang="pt-BR" alt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</a:br>
            <a:endParaRPr lang="pt-BR" alt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algn="ctr"/>
            <a:r>
              <a:rPr lang="pt-BR" altLang="pt-B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uggi@uggi.com.br </a:t>
            </a:r>
          </a:p>
          <a:p>
            <a:pPr algn="ctr"/>
            <a:r>
              <a:rPr lang="pt-BR" altLang="pt-B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www.uggi.com.br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@uggieducacaoambiental </a:t>
            </a:r>
            <a:endParaRPr lang="pt-BR" altLang="pt-BR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463</TotalTime>
  <Words>265</Words>
  <Application>Microsoft Office PowerPoint</Application>
  <PresentationFormat>Apresentação na tela (16:10)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Verdana</vt:lpstr>
      <vt:lpstr>Calibri</vt:lpstr>
      <vt:lpstr>Arial</vt:lpstr>
      <vt:lpstr>Calibri Light</vt:lpstr>
      <vt:lpstr>Metropolitano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Chapel School Field Study</dc:title>
  <dc:creator>Renato Mendonça</dc:creator>
  <cp:lastModifiedBy>UGGI Educação Ambiental</cp:lastModifiedBy>
  <cp:revision>13</cp:revision>
  <dcterms:created xsi:type="dcterms:W3CDTF">2006-11-27T02:13:12Z</dcterms:created>
  <dcterms:modified xsi:type="dcterms:W3CDTF">2022-04-27T15:00:01Z</dcterms:modified>
</cp:coreProperties>
</file>